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2" r:id="rId1"/>
  </p:sldMasterIdLst>
  <p:sldIdLst>
    <p:sldId id="256" r:id="rId2"/>
    <p:sldId id="257" r:id="rId3"/>
    <p:sldId id="258" r:id="rId4"/>
    <p:sldId id="259" r:id="rId5"/>
    <p:sldId id="260" r:id="rId6"/>
    <p:sldId id="270" r:id="rId7"/>
    <p:sldId id="271" r:id="rId8"/>
    <p:sldId id="272" r:id="rId9"/>
    <p:sldId id="273" r:id="rId10"/>
    <p:sldId id="261" r:id="rId11"/>
    <p:sldId id="262" r:id="rId12"/>
    <p:sldId id="263" r:id="rId13"/>
    <p:sldId id="264" r:id="rId14"/>
    <p:sldId id="265" r:id="rId15"/>
    <p:sldId id="268" r:id="rId16"/>
    <p:sldId id="267" r:id="rId17"/>
    <p:sldId id="266" r:id="rId18"/>
    <p:sldId id="269"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63"/>
    <p:restoredTop sz="93538"/>
  </p:normalViewPr>
  <p:slideViewPr>
    <p:cSldViewPr snapToGrid="0">
      <p:cViewPr varScale="1">
        <p:scale>
          <a:sx n="105" d="100"/>
          <a:sy n="105" d="100"/>
        </p:scale>
        <p:origin x="56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684839-1001-4C01-8963-614650E8B258}"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3A56E8F8-37E2-4D72-AC4B-497D44145469}">
      <dgm:prSet custT="1"/>
      <dgm:spPr/>
      <dgm:t>
        <a:bodyPr/>
        <a:lstStyle/>
        <a:p>
          <a:r>
            <a:rPr lang="en-US" sz="2000" b="1" i="0" dirty="0"/>
            <a:t>Mobile Controls (Touchscreen):</a:t>
          </a:r>
          <a:endParaRPr lang="en-US" sz="2000" dirty="0"/>
        </a:p>
      </dgm:t>
    </dgm:pt>
    <dgm:pt modelId="{FACF3F14-C7E3-49C8-802F-CBB006363F67}" type="parTrans" cxnId="{E4AAC6DA-C40F-46B2-989A-A5FEB809CC7A}">
      <dgm:prSet/>
      <dgm:spPr/>
      <dgm:t>
        <a:bodyPr/>
        <a:lstStyle/>
        <a:p>
          <a:endParaRPr lang="en-US"/>
        </a:p>
      </dgm:t>
    </dgm:pt>
    <dgm:pt modelId="{AEF6D1E7-2930-45F5-A5AD-C996E5678C7A}" type="sibTrans" cxnId="{E4AAC6DA-C40F-46B2-989A-A5FEB809CC7A}">
      <dgm:prSet/>
      <dgm:spPr/>
      <dgm:t>
        <a:bodyPr/>
        <a:lstStyle/>
        <a:p>
          <a:endParaRPr lang="en-US"/>
        </a:p>
      </dgm:t>
    </dgm:pt>
    <dgm:pt modelId="{E57D1D51-65E0-4BE5-93C9-CCEA51D209FB}">
      <dgm:prSet/>
      <dgm:spPr/>
      <dgm:t>
        <a:bodyPr/>
        <a:lstStyle/>
        <a:p>
          <a:r>
            <a:rPr lang="en-US" b="1" i="0"/>
            <a:t>Left Side of the Screen:</a:t>
          </a:r>
          <a:r>
            <a:rPr lang="en-US" b="0" i="0"/>
            <a:t> Virtual joystick for character movement (drag your thumb to move).</a:t>
          </a:r>
          <a:endParaRPr lang="en-US"/>
        </a:p>
      </dgm:t>
    </dgm:pt>
    <dgm:pt modelId="{4567CD8D-88A3-4DA3-B146-EF51D7BCEB1B}" type="parTrans" cxnId="{9A567923-38F4-4AAA-899D-362D55CEEF58}">
      <dgm:prSet/>
      <dgm:spPr/>
      <dgm:t>
        <a:bodyPr/>
        <a:lstStyle/>
        <a:p>
          <a:endParaRPr lang="en-US"/>
        </a:p>
      </dgm:t>
    </dgm:pt>
    <dgm:pt modelId="{D8A88B1C-E8AC-44CF-9C7A-2C9DAB441B93}" type="sibTrans" cxnId="{9A567923-38F4-4AAA-899D-362D55CEEF58}">
      <dgm:prSet/>
      <dgm:spPr/>
      <dgm:t>
        <a:bodyPr/>
        <a:lstStyle/>
        <a:p>
          <a:endParaRPr lang="en-US"/>
        </a:p>
      </dgm:t>
    </dgm:pt>
    <dgm:pt modelId="{2D60285B-C59B-4B9B-9DB2-454A0B93537C}">
      <dgm:prSet/>
      <dgm:spPr/>
      <dgm:t>
        <a:bodyPr/>
        <a:lstStyle/>
        <a:p>
          <a:r>
            <a:rPr lang="en-US" b="1" i="0"/>
            <a:t>Right Side of the Screen:</a:t>
          </a:r>
          <a:r>
            <a:rPr lang="en-US" b="0" i="0"/>
            <a:t> Touch anywhere to aim and tap to shoot.</a:t>
          </a:r>
          <a:endParaRPr lang="en-US"/>
        </a:p>
      </dgm:t>
    </dgm:pt>
    <dgm:pt modelId="{5EBDE91F-67E4-4FCE-8D16-32AA25A7F457}" type="parTrans" cxnId="{6E12C61F-0C05-4D9C-A3AC-F2AA2F9CFBE5}">
      <dgm:prSet/>
      <dgm:spPr/>
      <dgm:t>
        <a:bodyPr/>
        <a:lstStyle/>
        <a:p>
          <a:endParaRPr lang="en-US"/>
        </a:p>
      </dgm:t>
    </dgm:pt>
    <dgm:pt modelId="{E6FE4763-2ED0-403D-8FE8-ACA9E769F02B}" type="sibTrans" cxnId="{6E12C61F-0C05-4D9C-A3AC-F2AA2F9CFBE5}">
      <dgm:prSet/>
      <dgm:spPr/>
      <dgm:t>
        <a:bodyPr/>
        <a:lstStyle/>
        <a:p>
          <a:endParaRPr lang="en-US"/>
        </a:p>
      </dgm:t>
    </dgm:pt>
    <dgm:pt modelId="{8372BEEF-E6B9-4595-A26A-C99D250E2C87}">
      <dgm:prSet/>
      <dgm:spPr/>
      <dgm:t>
        <a:bodyPr/>
        <a:lstStyle/>
        <a:p>
          <a:r>
            <a:rPr lang="en-US" b="1" i="0"/>
            <a:t>Crouch, Prone, and Jump:</a:t>
          </a:r>
          <a:r>
            <a:rPr lang="en-US" b="0" i="0"/>
            <a:t> Buttons on the right side of the screen.</a:t>
          </a:r>
          <a:endParaRPr lang="en-US"/>
        </a:p>
      </dgm:t>
    </dgm:pt>
    <dgm:pt modelId="{A381AB6D-7D7D-45F5-B276-53B635666B5B}" type="parTrans" cxnId="{69341A7A-5284-4C72-B75B-D40EE35814B1}">
      <dgm:prSet/>
      <dgm:spPr/>
      <dgm:t>
        <a:bodyPr/>
        <a:lstStyle/>
        <a:p>
          <a:endParaRPr lang="en-US"/>
        </a:p>
      </dgm:t>
    </dgm:pt>
    <dgm:pt modelId="{34770E22-7FF0-434E-9301-8F0708CC2030}" type="sibTrans" cxnId="{69341A7A-5284-4C72-B75B-D40EE35814B1}">
      <dgm:prSet/>
      <dgm:spPr/>
      <dgm:t>
        <a:bodyPr/>
        <a:lstStyle/>
        <a:p>
          <a:endParaRPr lang="en-US"/>
        </a:p>
      </dgm:t>
    </dgm:pt>
    <dgm:pt modelId="{A009451A-833B-4DBF-9452-8F8026B93D1D}">
      <dgm:prSet/>
      <dgm:spPr/>
      <dgm:t>
        <a:bodyPr/>
        <a:lstStyle/>
        <a:p>
          <a:r>
            <a:rPr lang="en-US" b="1" i="0"/>
            <a:t>Scope and Fire Mode:</a:t>
          </a:r>
          <a:r>
            <a:rPr lang="en-US" b="0" i="0"/>
            <a:t> Buttons for aiming down sights (ADS) and changing fire mode.</a:t>
          </a:r>
          <a:endParaRPr lang="en-US"/>
        </a:p>
      </dgm:t>
    </dgm:pt>
    <dgm:pt modelId="{3B38837C-F683-4401-BDDD-20A7E72ADD2A}" type="parTrans" cxnId="{21C3786C-1938-417F-91D8-447AC0D152CE}">
      <dgm:prSet/>
      <dgm:spPr/>
      <dgm:t>
        <a:bodyPr/>
        <a:lstStyle/>
        <a:p>
          <a:endParaRPr lang="en-US"/>
        </a:p>
      </dgm:t>
    </dgm:pt>
    <dgm:pt modelId="{2C7811D3-4AC0-4D5E-8DAD-FCC8AD17C6E6}" type="sibTrans" cxnId="{21C3786C-1938-417F-91D8-447AC0D152CE}">
      <dgm:prSet/>
      <dgm:spPr/>
      <dgm:t>
        <a:bodyPr/>
        <a:lstStyle/>
        <a:p>
          <a:endParaRPr lang="en-US"/>
        </a:p>
      </dgm:t>
    </dgm:pt>
    <dgm:pt modelId="{F0A71105-9539-4C3D-A51D-C1ECB825139A}">
      <dgm:prSet/>
      <dgm:spPr/>
      <dgm:t>
        <a:bodyPr/>
        <a:lstStyle/>
        <a:p>
          <a:r>
            <a:rPr lang="en-US" b="1" i="0"/>
            <a:t>Inventory and Map:</a:t>
          </a:r>
          <a:r>
            <a:rPr lang="en-US" b="0" i="0"/>
            <a:t> Buttons to access your inventory and map.</a:t>
          </a:r>
          <a:endParaRPr lang="en-US"/>
        </a:p>
      </dgm:t>
    </dgm:pt>
    <dgm:pt modelId="{66CEACFF-7EDD-4CD6-9B7A-A6E3B12EEF9E}" type="parTrans" cxnId="{F9857893-872C-4498-81BF-E40EF12B0887}">
      <dgm:prSet/>
      <dgm:spPr/>
      <dgm:t>
        <a:bodyPr/>
        <a:lstStyle/>
        <a:p>
          <a:endParaRPr lang="en-US"/>
        </a:p>
      </dgm:t>
    </dgm:pt>
    <dgm:pt modelId="{4E45FD3B-1425-462C-9CCF-7ECB3300B469}" type="sibTrans" cxnId="{F9857893-872C-4498-81BF-E40EF12B0887}">
      <dgm:prSet/>
      <dgm:spPr/>
      <dgm:t>
        <a:bodyPr/>
        <a:lstStyle/>
        <a:p>
          <a:endParaRPr lang="en-US"/>
        </a:p>
      </dgm:t>
    </dgm:pt>
    <dgm:pt modelId="{8CAD0A9C-11E7-46F5-B64B-6B2876117BD7}">
      <dgm:prSet/>
      <dgm:spPr/>
      <dgm:t>
        <a:bodyPr/>
        <a:lstStyle/>
        <a:p>
          <a:r>
            <a:rPr lang="en-US" b="1" i="0"/>
            <a:t>Reload:</a:t>
          </a:r>
          <a:r>
            <a:rPr lang="en-US" b="0" i="0"/>
            <a:t> Auto-reloads when you run out of ammo, or you can tap the reload button.</a:t>
          </a:r>
          <a:endParaRPr lang="en-US"/>
        </a:p>
      </dgm:t>
    </dgm:pt>
    <dgm:pt modelId="{2B26CDDD-A011-432D-854D-722A62ECED14}" type="parTrans" cxnId="{431DCA10-EB5F-4C03-B75E-9A716BD9E277}">
      <dgm:prSet/>
      <dgm:spPr/>
      <dgm:t>
        <a:bodyPr/>
        <a:lstStyle/>
        <a:p>
          <a:endParaRPr lang="en-US"/>
        </a:p>
      </dgm:t>
    </dgm:pt>
    <dgm:pt modelId="{BDBC1D2C-02D5-429D-952D-123BA2148103}" type="sibTrans" cxnId="{431DCA10-EB5F-4C03-B75E-9A716BD9E277}">
      <dgm:prSet/>
      <dgm:spPr/>
      <dgm:t>
        <a:bodyPr/>
        <a:lstStyle/>
        <a:p>
          <a:endParaRPr lang="en-US"/>
        </a:p>
      </dgm:t>
    </dgm:pt>
    <dgm:pt modelId="{B214D8A5-7028-4391-95FC-D9B32DA71CEF}">
      <dgm:prSet/>
      <dgm:spPr/>
      <dgm:t>
        <a:bodyPr/>
        <a:lstStyle/>
        <a:p>
          <a:r>
            <a:rPr lang="en-US" b="1" i="0"/>
            <a:t>Weapon Selection:</a:t>
          </a:r>
          <a:r>
            <a:rPr lang="en-US" b="0" i="0"/>
            <a:t> Tap the weapon icon on the right side of the screen to switch between primary and secondary weapons.</a:t>
          </a:r>
          <a:endParaRPr lang="en-US"/>
        </a:p>
      </dgm:t>
    </dgm:pt>
    <dgm:pt modelId="{E235A3AE-F3F8-4E5D-8D8A-AE6187AF3DBC}" type="parTrans" cxnId="{2825CE82-3DD8-4645-9E5D-0BC016786E90}">
      <dgm:prSet/>
      <dgm:spPr/>
      <dgm:t>
        <a:bodyPr/>
        <a:lstStyle/>
        <a:p>
          <a:endParaRPr lang="en-US"/>
        </a:p>
      </dgm:t>
    </dgm:pt>
    <dgm:pt modelId="{F85CF57A-5D56-447B-A3E1-233A1A254968}" type="sibTrans" cxnId="{2825CE82-3DD8-4645-9E5D-0BC016786E90}">
      <dgm:prSet/>
      <dgm:spPr/>
      <dgm:t>
        <a:bodyPr/>
        <a:lstStyle/>
        <a:p>
          <a:endParaRPr lang="en-US"/>
        </a:p>
      </dgm:t>
    </dgm:pt>
    <dgm:pt modelId="{28B33203-7439-4943-9E9E-5E8E258D90D4}">
      <dgm:prSet/>
      <dgm:spPr/>
      <dgm:t>
        <a:bodyPr/>
        <a:lstStyle/>
        <a:p>
          <a:r>
            <a:rPr lang="en-US" b="1" i="0"/>
            <a:t>Grenades and Throwables:</a:t>
          </a:r>
          <a:r>
            <a:rPr lang="en-US" b="0" i="0"/>
            <a:t> Accessible from the inventory, drag them to the throw button to use.</a:t>
          </a:r>
          <a:endParaRPr lang="en-US"/>
        </a:p>
      </dgm:t>
    </dgm:pt>
    <dgm:pt modelId="{4A9E79D4-736D-48F2-AE9B-E208D373AC9D}" type="parTrans" cxnId="{60C94D88-1115-4484-B8EF-7FA777A0D540}">
      <dgm:prSet/>
      <dgm:spPr/>
      <dgm:t>
        <a:bodyPr/>
        <a:lstStyle/>
        <a:p>
          <a:endParaRPr lang="en-US"/>
        </a:p>
      </dgm:t>
    </dgm:pt>
    <dgm:pt modelId="{7ED1D90C-F3C6-42FC-8CBC-E42FFCC40A5A}" type="sibTrans" cxnId="{60C94D88-1115-4484-B8EF-7FA777A0D540}">
      <dgm:prSet/>
      <dgm:spPr/>
      <dgm:t>
        <a:bodyPr/>
        <a:lstStyle/>
        <a:p>
          <a:endParaRPr lang="en-US"/>
        </a:p>
      </dgm:t>
    </dgm:pt>
    <dgm:pt modelId="{DEE3E6C9-4652-468F-9F4E-D7EF7237D090}">
      <dgm:prSet/>
      <dgm:spPr/>
      <dgm:t>
        <a:bodyPr/>
        <a:lstStyle/>
        <a:p>
          <a:r>
            <a:rPr lang="en-US" b="1" i="0"/>
            <a:t>Driving:</a:t>
          </a:r>
          <a:r>
            <a:rPr lang="en-US" b="0" i="0"/>
            <a:t> When in a vehicle, on-screen controls for acceleration, braking, and steering appear.</a:t>
          </a:r>
          <a:endParaRPr lang="en-US"/>
        </a:p>
      </dgm:t>
    </dgm:pt>
    <dgm:pt modelId="{324653DE-ED66-445C-BCDF-885DB741EC24}" type="parTrans" cxnId="{E29B8E39-A039-44B0-A85B-1FDBECCDBD1B}">
      <dgm:prSet/>
      <dgm:spPr/>
      <dgm:t>
        <a:bodyPr/>
        <a:lstStyle/>
        <a:p>
          <a:endParaRPr lang="en-US"/>
        </a:p>
      </dgm:t>
    </dgm:pt>
    <dgm:pt modelId="{EB2FACC2-5ABB-4E12-BED2-ABAC073CDFC2}" type="sibTrans" cxnId="{E29B8E39-A039-44B0-A85B-1FDBECCDBD1B}">
      <dgm:prSet/>
      <dgm:spPr/>
      <dgm:t>
        <a:bodyPr/>
        <a:lstStyle/>
        <a:p>
          <a:endParaRPr lang="en-US"/>
        </a:p>
      </dgm:t>
    </dgm:pt>
    <dgm:pt modelId="{9C419E64-9434-4DB5-AA7F-7765D4F490E2}">
      <dgm:prSet/>
      <dgm:spPr/>
      <dgm:t>
        <a:bodyPr/>
        <a:lstStyle/>
        <a:p>
          <a:r>
            <a:rPr lang="en-US" b="1" i="0"/>
            <a:t>Interact:</a:t>
          </a:r>
          <a:r>
            <a:rPr lang="en-US" b="0" i="0"/>
            <a:t> Approach items or doors, and an on-screen button will appear for interaction.</a:t>
          </a:r>
          <a:endParaRPr lang="en-US"/>
        </a:p>
      </dgm:t>
    </dgm:pt>
    <dgm:pt modelId="{CBA1C47A-5796-4B11-B086-3A6714925FD6}" type="parTrans" cxnId="{EDC92903-84C7-4269-A042-CB47FFA95D4B}">
      <dgm:prSet/>
      <dgm:spPr/>
      <dgm:t>
        <a:bodyPr/>
        <a:lstStyle/>
        <a:p>
          <a:endParaRPr lang="en-US"/>
        </a:p>
      </dgm:t>
    </dgm:pt>
    <dgm:pt modelId="{2BC2C4E9-4ED0-4367-A10D-D3DA66882565}" type="sibTrans" cxnId="{EDC92903-84C7-4269-A042-CB47FFA95D4B}">
      <dgm:prSet/>
      <dgm:spPr/>
      <dgm:t>
        <a:bodyPr/>
        <a:lstStyle/>
        <a:p>
          <a:endParaRPr lang="en-US"/>
        </a:p>
      </dgm:t>
    </dgm:pt>
    <dgm:pt modelId="{869CB4A9-6B79-8D40-BAF4-E00D1EC0405B}" type="pres">
      <dgm:prSet presAssocID="{40684839-1001-4C01-8963-614650E8B258}" presName="vert0" presStyleCnt="0">
        <dgm:presLayoutVars>
          <dgm:dir/>
          <dgm:animOne val="branch"/>
          <dgm:animLvl val="lvl"/>
        </dgm:presLayoutVars>
      </dgm:prSet>
      <dgm:spPr/>
    </dgm:pt>
    <dgm:pt modelId="{563AECEA-787E-7240-9F4D-3AD5E3E3645E}" type="pres">
      <dgm:prSet presAssocID="{3A56E8F8-37E2-4D72-AC4B-497D44145469}" presName="thickLine" presStyleLbl="alignNode1" presStyleIdx="0" presStyleCnt="11"/>
      <dgm:spPr/>
    </dgm:pt>
    <dgm:pt modelId="{3EDD9DB7-0F0D-FE44-9656-D5711073CC66}" type="pres">
      <dgm:prSet presAssocID="{3A56E8F8-37E2-4D72-AC4B-497D44145469}" presName="horz1" presStyleCnt="0"/>
      <dgm:spPr/>
    </dgm:pt>
    <dgm:pt modelId="{3A1C3CE6-073D-B049-87C0-4F8925229731}" type="pres">
      <dgm:prSet presAssocID="{3A56E8F8-37E2-4D72-AC4B-497D44145469}" presName="tx1" presStyleLbl="revTx" presStyleIdx="0" presStyleCnt="11"/>
      <dgm:spPr/>
    </dgm:pt>
    <dgm:pt modelId="{8040DBE4-C711-2B42-91BA-C400DBF4A198}" type="pres">
      <dgm:prSet presAssocID="{3A56E8F8-37E2-4D72-AC4B-497D44145469}" presName="vert1" presStyleCnt="0"/>
      <dgm:spPr/>
    </dgm:pt>
    <dgm:pt modelId="{CA25564F-8B0F-B646-BAB7-13163ADE4740}" type="pres">
      <dgm:prSet presAssocID="{E57D1D51-65E0-4BE5-93C9-CCEA51D209FB}" presName="thickLine" presStyleLbl="alignNode1" presStyleIdx="1" presStyleCnt="11"/>
      <dgm:spPr/>
    </dgm:pt>
    <dgm:pt modelId="{BF38B297-AD88-0D4F-98D0-0579AB099ED3}" type="pres">
      <dgm:prSet presAssocID="{E57D1D51-65E0-4BE5-93C9-CCEA51D209FB}" presName="horz1" presStyleCnt="0"/>
      <dgm:spPr/>
    </dgm:pt>
    <dgm:pt modelId="{AFBF2C92-C394-6C43-9834-3A8B0765D98D}" type="pres">
      <dgm:prSet presAssocID="{E57D1D51-65E0-4BE5-93C9-CCEA51D209FB}" presName="tx1" presStyleLbl="revTx" presStyleIdx="1" presStyleCnt="11"/>
      <dgm:spPr/>
    </dgm:pt>
    <dgm:pt modelId="{F2229320-14A0-AB4C-8D2A-8B595E75A6C7}" type="pres">
      <dgm:prSet presAssocID="{E57D1D51-65E0-4BE5-93C9-CCEA51D209FB}" presName="vert1" presStyleCnt="0"/>
      <dgm:spPr/>
    </dgm:pt>
    <dgm:pt modelId="{849E7BD3-53CB-124B-A384-72104FB9F960}" type="pres">
      <dgm:prSet presAssocID="{2D60285B-C59B-4B9B-9DB2-454A0B93537C}" presName="thickLine" presStyleLbl="alignNode1" presStyleIdx="2" presStyleCnt="11"/>
      <dgm:spPr/>
    </dgm:pt>
    <dgm:pt modelId="{95A18F5C-D0DC-BB4B-8F9C-64560C8001F3}" type="pres">
      <dgm:prSet presAssocID="{2D60285B-C59B-4B9B-9DB2-454A0B93537C}" presName="horz1" presStyleCnt="0"/>
      <dgm:spPr/>
    </dgm:pt>
    <dgm:pt modelId="{C65DF07F-36A9-8740-A4A8-D8637E65C594}" type="pres">
      <dgm:prSet presAssocID="{2D60285B-C59B-4B9B-9DB2-454A0B93537C}" presName="tx1" presStyleLbl="revTx" presStyleIdx="2" presStyleCnt="11"/>
      <dgm:spPr/>
    </dgm:pt>
    <dgm:pt modelId="{36C172CA-893F-B74F-810B-4CE2B7405F03}" type="pres">
      <dgm:prSet presAssocID="{2D60285B-C59B-4B9B-9DB2-454A0B93537C}" presName="vert1" presStyleCnt="0"/>
      <dgm:spPr/>
    </dgm:pt>
    <dgm:pt modelId="{A9D56820-4D43-D74B-B293-4ABE99190CF1}" type="pres">
      <dgm:prSet presAssocID="{8372BEEF-E6B9-4595-A26A-C99D250E2C87}" presName="thickLine" presStyleLbl="alignNode1" presStyleIdx="3" presStyleCnt="11"/>
      <dgm:spPr/>
    </dgm:pt>
    <dgm:pt modelId="{AE9E1EAF-3D9B-6248-9144-A9510C588F66}" type="pres">
      <dgm:prSet presAssocID="{8372BEEF-E6B9-4595-A26A-C99D250E2C87}" presName="horz1" presStyleCnt="0"/>
      <dgm:spPr/>
    </dgm:pt>
    <dgm:pt modelId="{24AF1504-C3C3-AC4D-975B-A82B120CE691}" type="pres">
      <dgm:prSet presAssocID="{8372BEEF-E6B9-4595-A26A-C99D250E2C87}" presName="tx1" presStyleLbl="revTx" presStyleIdx="3" presStyleCnt="11"/>
      <dgm:spPr/>
    </dgm:pt>
    <dgm:pt modelId="{2BA30AE3-17DB-FA45-878C-3FA8176DFA65}" type="pres">
      <dgm:prSet presAssocID="{8372BEEF-E6B9-4595-A26A-C99D250E2C87}" presName="vert1" presStyleCnt="0"/>
      <dgm:spPr/>
    </dgm:pt>
    <dgm:pt modelId="{1645B148-1A30-7741-AC6D-6AB40574B358}" type="pres">
      <dgm:prSet presAssocID="{A009451A-833B-4DBF-9452-8F8026B93D1D}" presName="thickLine" presStyleLbl="alignNode1" presStyleIdx="4" presStyleCnt="11"/>
      <dgm:spPr/>
    </dgm:pt>
    <dgm:pt modelId="{F20D6C63-9563-2A43-B262-43FE94F244E1}" type="pres">
      <dgm:prSet presAssocID="{A009451A-833B-4DBF-9452-8F8026B93D1D}" presName="horz1" presStyleCnt="0"/>
      <dgm:spPr/>
    </dgm:pt>
    <dgm:pt modelId="{116DCE6B-6DFD-954B-9133-3750A82384D9}" type="pres">
      <dgm:prSet presAssocID="{A009451A-833B-4DBF-9452-8F8026B93D1D}" presName="tx1" presStyleLbl="revTx" presStyleIdx="4" presStyleCnt="11"/>
      <dgm:spPr/>
    </dgm:pt>
    <dgm:pt modelId="{B28CA68A-F159-2E4D-A24D-B456432AD588}" type="pres">
      <dgm:prSet presAssocID="{A009451A-833B-4DBF-9452-8F8026B93D1D}" presName="vert1" presStyleCnt="0"/>
      <dgm:spPr/>
    </dgm:pt>
    <dgm:pt modelId="{56516525-11C3-C34A-948C-27D23911084E}" type="pres">
      <dgm:prSet presAssocID="{F0A71105-9539-4C3D-A51D-C1ECB825139A}" presName="thickLine" presStyleLbl="alignNode1" presStyleIdx="5" presStyleCnt="11"/>
      <dgm:spPr/>
    </dgm:pt>
    <dgm:pt modelId="{AB8393D7-03C6-3146-836B-18A1666CCEE6}" type="pres">
      <dgm:prSet presAssocID="{F0A71105-9539-4C3D-A51D-C1ECB825139A}" presName="horz1" presStyleCnt="0"/>
      <dgm:spPr/>
    </dgm:pt>
    <dgm:pt modelId="{F7D60BF2-65E9-8740-97C6-AF6FA3A72445}" type="pres">
      <dgm:prSet presAssocID="{F0A71105-9539-4C3D-A51D-C1ECB825139A}" presName="tx1" presStyleLbl="revTx" presStyleIdx="5" presStyleCnt="11"/>
      <dgm:spPr/>
    </dgm:pt>
    <dgm:pt modelId="{1B763B7C-067A-B549-88F2-5C5FF57774A6}" type="pres">
      <dgm:prSet presAssocID="{F0A71105-9539-4C3D-A51D-C1ECB825139A}" presName="vert1" presStyleCnt="0"/>
      <dgm:spPr/>
    </dgm:pt>
    <dgm:pt modelId="{07AB6F56-9C42-B843-8F85-4920301756A3}" type="pres">
      <dgm:prSet presAssocID="{8CAD0A9C-11E7-46F5-B64B-6B2876117BD7}" presName="thickLine" presStyleLbl="alignNode1" presStyleIdx="6" presStyleCnt="11"/>
      <dgm:spPr/>
    </dgm:pt>
    <dgm:pt modelId="{BB1FF3AB-7E27-E443-81DB-DE7A355FD66D}" type="pres">
      <dgm:prSet presAssocID="{8CAD0A9C-11E7-46F5-B64B-6B2876117BD7}" presName="horz1" presStyleCnt="0"/>
      <dgm:spPr/>
    </dgm:pt>
    <dgm:pt modelId="{C29829BB-366D-674A-BC46-D16D97D242ED}" type="pres">
      <dgm:prSet presAssocID="{8CAD0A9C-11E7-46F5-B64B-6B2876117BD7}" presName="tx1" presStyleLbl="revTx" presStyleIdx="6" presStyleCnt="11"/>
      <dgm:spPr/>
    </dgm:pt>
    <dgm:pt modelId="{16F76C1A-0A09-A444-AA42-7AB3E757EFA9}" type="pres">
      <dgm:prSet presAssocID="{8CAD0A9C-11E7-46F5-B64B-6B2876117BD7}" presName="vert1" presStyleCnt="0"/>
      <dgm:spPr/>
    </dgm:pt>
    <dgm:pt modelId="{ED58361D-FCDD-BF4F-8BC7-8AB5B640742C}" type="pres">
      <dgm:prSet presAssocID="{B214D8A5-7028-4391-95FC-D9B32DA71CEF}" presName="thickLine" presStyleLbl="alignNode1" presStyleIdx="7" presStyleCnt="11"/>
      <dgm:spPr/>
    </dgm:pt>
    <dgm:pt modelId="{B9494646-CA90-3F43-B323-0966C2F29604}" type="pres">
      <dgm:prSet presAssocID="{B214D8A5-7028-4391-95FC-D9B32DA71CEF}" presName="horz1" presStyleCnt="0"/>
      <dgm:spPr/>
    </dgm:pt>
    <dgm:pt modelId="{6AF05E88-9F54-A74D-A773-178C62AD2768}" type="pres">
      <dgm:prSet presAssocID="{B214D8A5-7028-4391-95FC-D9B32DA71CEF}" presName="tx1" presStyleLbl="revTx" presStyleIdx="7" presStyleCnt="11"/>
      <dgm:spPr/>
    </dgm:pt>
    <dgm:pt modelId="{E9524110-E39F-8442-B0BB-BF9C3DA2172C}" type="pres">
      <dgm:prSet presAssocID="{B214D8A5-7028-4391-95FC-D9B32DA71CEF}" presName="vert1" presStyleCnt="0"/>
      <dgm:spPr/>
    </dgm:pt>
    <dgm:pt modelId="{A27DFA31-A50B-4243-A52F-828CF7A6CA74}" type="pres">
      <dgm:prSet presAssocID="{28B33203-7439-4943-9E9E-5E8E258D90D4}" presName="thickLine" presStyleLbl="alignNode1" presStyleIdx="8" presStyleCnt="11"/>
      <dgm:spPr/>
    </dgm:pt>
    <dgm:pt modelId="{C67C26A8-3052-C54F-8353-56D9CAF52462}" type="pres">
      <dgm:prSet presAssocID="{28B33203-7439-4943-9E9E-5E8E258D90D4}" presName="horz1" presStyleCnt="0"/>
      <dgm:spPr/>
    </dgm:pt>
    <dgm:pt modelId="{72AB7D0D-E442-D044-A13C-6665901E0D5B}" type="pres">
      <dgm:prSet presAssocID="{28B33203-7439-4943-9E9E-5E8E258D90D4}" presName="tx1" presStyleLbl="revTx" presStyleIdx="8" presStyleCnt="11"/>
      <dgm:spPr/>
    </dgm:pt>
    <dgm:pt modelId="{4B30FFCC-E1A5-2C4F-944D-D094E3C47946}" type="pres">
      <dgm:prSet presAssocID="{28B33203-7439-4943-9E9E-5E8E258D90D4}" presName="vert1" presStyleCnt="0"/>
      <dgm:spPr/>
    </dgm:pt>
    <dgm:pt modelId="{8B9D09D4-AC17-AA4A-A775-44873932D3EB}" type="pres">
      <dgm:prSet presAssocID="{DEE3E6C9-4652-468F-9F4E-D7EF7237D090}" presName="thickLine" presStyleLbl="alignNode1" presStyleIdx="9" presStyleCnt="11"/>
      <dgm:spPr/>
    </dgm:pt>
    <dgm:pt modelId="{530CB38D-B200-5E4C-BC21-2663A935C9EF}" type="pres">
      <dgm:prSet presAssocID="{DEE3E6C9-4652-468F-9F4E-D7EF7237D090}" presName="horz1" presStyleCnt="0"/>
      <dgm:spPr/>
    </dgm:pt>
    <dgm:pt modelId="{F0EF8801-4AB0-D84F-AFE3-2A06269A4EAA}" type="pres">
      <dgm:prSet presAssocID="{DEE3E6C9-4652-468F-9F4E-D7EF7237D090}" presName="tx1" presStyleLbl="revTx" presStyleIdx="9" presStyleCnt="11"/>
      <dgm:spPr/>
    </dgm:pt>
    <dgm:pt modelId="{B599801B-59DD-CC43-9183-9E4A08F3C3DF}" type="pres">
      <dgm:prSet presAssocID="{DEE3E6C9-4652-468F-9F4E-D7EF7237D090}" presName="vert1" presStyleCnt="0"/>
      <dgm:spPr/>
    </dgm:pt>
    <dgm:pt modelId="{FDA628D0-6B97-BC4A-92B5-1D45218CEF0E}" type="pres">
      <dgm:prSet presAssocID="{9C419E64-9434-4DB5-AA7F-7765D4F490E2}" presName="thickLine" presStyleLbl="alignNode1" presStyleIdx="10" presStyleCnt="11"/>
      <dgm:spPr/>
    </dgm:pt>
    <dgm:pt modelId="{CD934352-A782-A145-BA0F-7BEC397185E5}" type="pres">
      <dgm:prSet presAssocID="{9C419E64-9434-4DB5-AA7F-7765D4F490E2}" presName="horz1" presStyleCnt="0"/>
      <dgm:spPr/>
    </dgm:pt>
    <dgm:pt modelId="{1E745E22-7144-8647-8662-24E4CF7E0DF4}" type="pres">
      <dgm:prSet presAssocID="{9C419E64-9434-4DB5-AA7F-7765D4F490E2}" presName="tx1" presStyleLbl="revTx" presStyleIdx="10" presStyleCnt="11"/>
      <dgm:spPr/>
    </dgm:pt>
    <dgm:pt modelId="{30F9E98A-C346-BD45-977D-1963A36F2BCD}" type="pres">
      <dgm:prSet presAssocID="{9C419E64-9434-4DB5-AA7F-7765D4F490E2}" presName="vert1" presStyleCnt="0"/>
      <dgm:spPr/>
    </dgm:pt>
  </dgm:ptLst>
  <dgm:cxnLst>
    <dgm:cxn modelId="{EDC92903-84C7-4269-A042-CB47FFA95D4B}" srcId="{40684839-1001-4C01-8963-614650E8B258}" destId="{9C419E64-9434-4DB5-AA7F-7765D4F490E2}" srcOrd="10" destOrd="0" parTransId="{CBA1C47A-5796-4B11-B086-3A6714925FD6}" sibTransId="{2BC2C4E9-4ED0-4367-A10D-D3DA66882565}"/>
    <dgm:cxn modelId="{431DCA10-EB5F-4C03-B75E-9A716BD9E277}" srcId="{40684839-1001-4C01-8963-614650E8B258}" destId="{8CAD0A9C-11E7-46F5-B64B-6B2876117BD7}" srcOrd="6" destOrd="0" parTransId="{2B26CDDD-A011-432D-854D-722A62ECED14}" sibTransId="{BDBC1D2C-02D5-429D-952D-123BA2148103}"/>
    <dgm:cxn modelId="{6E12C61F-0C05-4D9C-A3AC-F2AA2F9CFBE5}" srcId="{40684839-1001-4C01-8963-614650E8B258}" destId="{2D60285B-C59B-4B9B-9DB2-454A0B93537C}" srcOrd="2" destOrd="0" parTransId="{5EBDE91F-67E4-4FCE-8D16-32AA25A7F457}" sibTransId="{E6FE4763-2ED0-403D-8FE8-ACA9E769F02B}"/>
    <dgm:cxn modelId="{9A567923-38F4-4AAA-899D-362D55CEEF58}" srcId="{40684839-1001-4C01-8963-614650E8B258}" destId="{E57D1D51-65E0-4BE5-93C9-CCEA51D209FB}" srcOrd="1" destOrd="0" parTransId="{4567CD8D-88A3-4DA3-B146-EF51D7BCEB1B}" sibTransId="{D8A88B1C-E8AC-44CF-9C7A-2C9DAB441B93}"/>
    <dgm:cxn modelId="{0227BC26-987B-B547-9FB8-282FE27B2AB4}" type="presOf" srcId="{2D60285B-C59B-4B9B-9DB2-454A0B93537C}" destId="{C65DF07F-36A9-8740-A4A8-D8637E65C594}" srcOrd="0" destOrd="0" presId="urn:microsoft.com/office/officeart/2008/layout/LinedList"/>
    <dgm:cxn modelId="{17F9762B-6175-7746-B6D7-56FD9D7F4732}" type="presOf" srcId="{9C419E64-9434-4DB5-AA7F-7765D4F490E2}" destId="{1E745E22-7144-8647-8662-24E4CF7E0DF4}" srcOrd="0" destOrd="0" presId="urn:microsoft.com/office/officeart/2008/layout/LinedList"/>
    <dgm:cxn modelId="{04CF4639-2C1C-FC4C-AA4C-59348AA80FDD}" type="presOf" srcId="{3A56E8F8-37E2-4D72-AC4B-497D44145469}" destId="{3A1C3CE6-073D-B049-87C0-4F8925229731}" srcOrd="0" destOrd="0" presId="urn:microsoft.com/office/officeart/2008/layout/LinedList"/>
    <dgm:cxn modelId="{E29B8E39-A039-44B0-A85B-1FDBECCDBD1B}" srcId="{40684839-1001-4C01-8963-614650E8B258}" destId="{DEE3E6C9-4652-468F-9F4E-D7EF7237D090}" srcOrd="9" destOrd="0" parTransId="{324653DE-ED66-445C-BCDF-885DB741EC24}" sibTransId="{EB2FACC2-5ABB-4E12-BED2-ABAC073CDFC2}"/>
    <dgm:cxn modelId="{9D0B1F5D-FB92-3F40-97E2-E650E601018F}" type="presOf" srcId="{A009451A-833B-4DBF-9452-8F8026B93D1D}" destId="{116DCE6B-6DFD-954B-9133-3750A82384D9}" srcOrd="0" destOrd="0" presId="urn:microsoft.com/office/officeart/2008/layout/LinedList"/>
    <dgm:cxn modelId="{7AFC3E69-4B11-464D-B133-2416916DA681}" type="presOf" srcId="{DEE3E6C9-4652-468F-9F4E-D7EF7237D090}" destId="{F0EF8801-4AB0-D84F-AFE3-2A06269A4EAA}" srcOrd="0" destOrd="0" presId="urn:microsoft.com/office/officeart/2008/layout/LinedList"/>
    <dgm:cxn modelId="{21C3786C-1938-417F-91D8-447AC0D152CE}" srcId="{40684839-1001-4C01-8963-614650E8B258}" destId="{A009451A-833B-4DBF-9452-8F8026B93D1D}" srcOrd="4" destOrd="0" parTransId="{3B38837C-F683-4401-BDDD-20A7E72ADD2A}" sibTransId="{2C7811D3-4AC0-4D5E-8DAD-FCC8AD17C6E6}"/>
    <dgm:cxn modelId="{69341A7A-5284-4C72-B75B-D40EE35814B1}" srcId="{40684839-1001-4C01-8963-614650E8B258}" destId="{8372BEEF-E6B9-4595-A26A-C99D250E2C87}" srcOrd="3" destOrd="0" parTransId="{A381AB6D-7D7D-45F5-B276-53B635666B5B}" sibTransId="{34770E22-7FF0-434E-9301-8F0708CC2030}"/>
    <dgm:cxn modelId="{2825CE82-3DD8-4645-9E5D-0BC016786E90}" srcId="{40684839-1001-4C01-8963-614650E8B258}" destId="{B214D8A5-7028-4391-95FC-D9B32DA71CEF}" srcOrd="7" destOrd="0" parTransId="{E235A3AE-F3F8-4E5D-8D8A-AE6187AF3DBC}" sibTransId="{F85CF57A-5D56-447B-A3E1-233A1A254968}"/>
    <dgm:cxn modelId="{60C94D88-1115-4484-B8EF-7FA777A0D540}" srcId="{40684839-1001-4C01-8963-614650E8B258}" destId="{28B33203-7439-4943-9E9E-5E8E258D90D4}" srcOrd="8" destOrd="0" parTransId="{4A9E79D4-736D-48F2-AE9B-E208D373AC9D}" sibTransId="{7ED1D90C-F3C6-42FC-8CBC-E42FFCC40A5A}"/>
    <dgm:cxn modelId="{A66DAD8A-35B5-3747-B22C-E034F45534AD}" type="presOf" srcId="{E57D1D51-65E0-4BE5-93C9-CCEA51D209FB}" destId="{AFBF2C92-C394-6C43-9834-3A8B0765D98D}" srcOrd="0" destOrd="0" presId="urn:microsoft.com/office/officeart/2008/layout/LinedList"/>
    <dgm:cxn modelId="{F9857893-872C-4498-81BF-E40EF12B0887}" srcId="{40684839-1001-4C01-8963-614650E8B258}" destId="{F0A71105-9539-4C3D-A51D-C1ECB825139A}" srcOrd="5" destOrd="0" parTransId="{66CEACFF-7EDD-4CD6-9B7A-A6E3B12EEF9E}" sibTransId="{4E45FD3B-1425-462C-9CCF-7ECB3300B469}"/>
    <dgm:cxn modelId="{EBF5F89D-5091-7A44-A4E6-7A7D1DDFFC19}" type="presOf" srcId="{40684839-1001-4C01-8963-614650E8B258}" destId="{869CB4A9-6B79-8D40-BAF4-E00D1EC0405B}" srcOrd="0" destOrd="0" presId="urn:microsoft.com/office/officeart/2008/layout/LinedList"/>
    <dgm:cxn modelId="{BE64E79E-8F06-5941-BE80-8BF2ACE7E5B3}" type="presOf" srcId="{8CAD0A9C-11E7-46F5-B64B-6B2876117BD7}" destId="{C29829BB-366D-674A-BC46-D16D97D242ED}" srcOrd="0" destOrd="0" presId="urn:microsoft.com/office/officeart/2008/layout/LinedList"/>
    <dgm:cxn modelId="{FF303AB2-5910-B740-9634-E1779FAF0BFF}" type="presOf" srcId="{8372BEEF-E6B9-4595-A26A-C99D250E2C87}" destId="{24AF1504-C3C3-AC4D-975B-A82B120CE691}" srcOrd="0" destOrd="0" presId="urn:microsoft.com/office/officeart/2008/layout/LinedList"/>
    <dgm:cxn modelId="{AA9386BD-BA64-CC4D-A16F-FDDB32F096F8}" type="presOf" srcId="{B214D8A5-7028-4391-95FC-D9B32DA71CEF}" destId="{6AF05E88-9F54-A74D-A773-178C62AD2768}" srcOrd="0" destOrd="0" presId="urn:microsoft.com/office/officeart/2008/layout/LinedList"/>
    <dgm:cxn modelId="{BA7B01D8-9A5F-CE48-AFCB-4876342D3102}" type="presOf" srcId="{F0A71105-9539-4C3D-A51D-C1ECB825139A}" destId="{F7D60BF2-65E9-8740-97C6-AF6FA3A72445}" srcOrd="0" destOrd="0" presId="urn:microsoft.com/office/officeart/2008/layout/LinedList"/>
    <dgm:cxn modelId="{E4AAC6DA-C40F-46B2-989A-A5FEB809CC7A}" srcId="{40684839-1001-4C01-8963-614650E8B258}" destId="{3A56E8F8-37E2-4D72-AC4B-497D44145469}" srcOrd="0" destOrd="0" parTransId="{FACF3F14-C7E3-49C8-802F-CBB006363F67}" sibTransId="{AEF6D1E7-2930-45F5-A5AD-C996E5678C7A}"/>
    <dgm:cxn modelId="{323475FE-B2D8-ED40-B596-22B27BC491AD}" type="presOf" srcId="{28B33203-7439-4943-9E9E-5E8E258D90D4}" destId="{72AB7D0D-E442-D044-A13C-6665901E0D5B}" srcOrd="0" destOrd="0" presId="urn:microsoft.com/office/officeart/2008/layout/LinedList"/>
    <dgm:cxn modelId="{2346B5F5-CA2B-5241-B549-A8B247BDB931}" type="presParOf" srcId="{869CB4A9-6B79-8D40-BAF4-E00D1EC0405B}" destId="{563AECEA-787E-7240-9F4D-3AD5E3E3645E}" srcOrd="0" destOrd="0" presId="urn:microsoft.com/office/officeart/2008/layout/LinedList"/>
    <dgm:cxn modelId="{F8AA4370-B4E6-A143-B432-FBEDED6C9BAF}" type="presParOf" srcId="{869CB4A9-6B79-8D40-BAF4-E00D1EC0405B}" destId="{3EDD9DB7-0F0D-FE44-9656-D5711073CC66}" srcOrd="1" destOrd="0" presId="urn:microsoft.com/office/officeart/2008/layout/LinedList"/>
    <dgm:cxn modelId="{0DC34B03-6B4A-DB4C-89D4-F668673CE0FA}" type="presParOf" srcId="{3EDD9DB7-0F0D-FE44-9656-D5711073CC66}" destId="{3A1C3CE6-073D-B049-87C0-4F8925229731}" srcOrd="0" destOrd="0" presId="urn:microsoft.com/office/officeart/2008/layout/LinedList"/>
    <dgm:cxn modelId="{30CA0D5C-BD9D-9344-8E57-6397447C9B2B}" type="presParOf" srcId="{3EDD9DB7-0F0D-FE44-9656-D5711073CC66}" destId="{8040DBE4-C711-2B42-91BA-C400DBF4A198}" srcOrd="1" destOrd="0" presId="urn:microsoft.com/office/officeart/2008/layout/LinedList"/>
    <dgm:cxn modelId="{5E964F45-9241-DC4B-A000-55061F57BD69}" type="presParOf" srcId="{869CB4A9-6B79-8D40-BAF4-E00D1EC0405B}" destId="{CA25564F-8B0F-B646-BAB7-13163ADE4740}" srcOrd="2" destOrd="0" presId="urn:microsoft.com/office/officeart/2008/layout/LinedList"/>
    <dgm:cxn modelId="{2FE5739E-A469-E642-8252-232DCD54E4C7}" type="presParOf" srcId="{869CB4A9-6B79-8D40-BAF4-E00D1EC0405B}" destId="{BF38B297-AD88-0D4F-98D0-0579AB099ED3}" srcOrd="3" destOrd="0" presId="urn:microsoft.com/office/officeart/2008/layout/LinedList"/>
    <dgm:cxn modelId="{63F7B860-E1D1-994C-8282-E84C15458B0E}" type="presParOf" srcId="{BF38B297-AD88-0D4F-98D0-0579AB099ED3}" destId="{AFBF2C92-C394-6C43-9834-3A8B0765D98D}" srcOrd="0" destOrd="0" presId="urn:microsoft.com/office/officeart/2008/layout/LinedList"/>
    <dgm:cxn modelId="{4539DB8D-11F4-A84B-8B78-CD4F2BF1340A}" type="presParOf" srcId="{BF38B297-AD88-0D4F-98D0-0579AB099ED3}" destId="{F2229320-14A0-AB4C-8D2A-8B595E75A6C7}" srcOrd="1" destOrd="0" presId="urn:microsoft.com/office/officeart/2008/layout/LinedList"/>
    <dgm:cxn modelId="{145735EA-4010-5946-A8A4-8EF23E480018}" type="presParOf" srcId="{869CB4A9-6B79-8D40-BAF4-E00D1EC0405B}" destId="{849E7BD3-53CB-124B-A384-72104FB9F960}" srcOrd="4" destOrd="0" presId="urn:microsoft.com/office/officeart/2008/layout/LinedList"/>
    <dgm:cxn modelId="{57BE64E0-72B0-7C40-9058-2B44C135B779}" type="presParOf" srcId="{869CB4A9-6B79-8D40-BAF4-E00D1EC0405B}" destId="{95A18F5C-D0DC-BB4B-8F9C-64560C8001F3}" srcOrd="5" destOrd="0" presId="urn:microsoft.com/office/officeart/2008/layout/LinedList"/>
    <dgm:cxn modelId="{2FD19C93-143C-B044-A606-6455C2E3B1FC}" type="presParOf" srcId="{95A18F5C-D0DC-BB4B-8F9C-64560C8001F3}" destId="{C65DF07F-36A9-8740-A4A8-D8637E65C594}" srcOrd="0" destOrd="0" presId="urn:microsoft.com/office/officeart/2008/layout/LinedList"/>
    <dgm:cxn modelId="{839609BD-C1CE-C845-8231-B1BE6A7FE791}" type="presParOf" srcId="{95A18F5C-D0DC-BB4B-8F9C-64560C8001F3}" destId="{36C172CA-893F-B74F-810B-4CE2B7405F03}" srcOrd="1" destOrd="0" presId="urn:microsoft.com/office/officeart/2008/layout/LinedList"/>
    <dgm:cxn modelId="{19054F2E-6122-8D45-AB18-CF3A15B46047}" type="presParOf" srcId="{869CB4A9-6B79-8D40-BAF4-E00D1EC0405B}" destId="{A9D56820-4D43-D74B-B293-4ABE99190CF1}" srcOrd="6" destOrd="0" presId="urn:microsoft.com/office/officeart/2008/layout/LinedList"/>
    <dgm:cxn modelId="{DA885A0F-68A2-334A-9F86-B23A53B76431}" type="presParOf" srcId="{869CB4A9-6B79-8D40-BAF4-E00D1EC0405B}" destId="{AE9E1EAF-3D9B-6248-9144-A9510C588F66}" srcOrd="7" destOrd="0" presId="urn:microsoft.com/office/officeart/2008/layout/LinedList"/>
    <dgm:cxn modelId="{2F478AA1-B677-3148-BA20-A0C021EF2A20}" type="presParOf" srcId="{AE9E1EAF-3D9B-6248-9144-A9510C588F66}" destId="{24AF1504-C3C3-AC4D-975B-A82B120CE691}" srcOrd="0" destOrd="0" presId="urn:microsoft.com/office/officeart/2008/layout/LinedList"/>
    <dgm:cxn modelId="{B08669DA-A3B2-1841-AE1A-603BBCF0B988}" type="presParOf" srcId="{AE9E1EAF-3D9B-6248-9144-A9510C588F66}" destId="{2BA30AE3-17DB-FA45-878C-3FA8176DFA65}" srcOrd="1" destOrd="0" presId="urn:microsoft.com/office/officeart/2008/layout/LinedList"/>
    <dgm:cxn modelId="{5E6BBD01-F262-2046-9129-A71D435D3230}" type="presParOf" srcId="{869CB4A9-6B79-8D40-BAF4-E00D1EC0405B}" destId="{1645B148-1A30-7741-AC6D-6AB40574B358}" srcOrd="8" destOrd="0" presId="urn:microsoft.com/office/officeart/2008/layout/LinedList"/>
    <dgm:cxn modelId="{05411DC4-B82D-274D-AB3F-6B00B691701C}" type="presParOf" srcId="{869CB4A9-6B79-8D40-BAF4-E00D1EC0405B}" destId="{F20D6C63-9563-2A43-B262-43FE94F244E1}" srcOrd="9" destOrd="0" presId="urn:microsoft.com/office/officeart/2008/layout/LinedList"/>
    <dgm:cxn modelId="{18B9EDF0-1A11-C142-AD9A-E96D6B6A7E3F}" type="presParOf" srcId="{F20D6C63-9563-2A43-B262-43FE94F244E1}" destId="{116DCE6B-6DFD-954B-9133-3750A82384D9}" srcOrd="0" destOrd="0" presId="urn:microsoft.com/office/officeart/2008/layout/LinedList"/>
    <dgm:cxn modelId="{4E28C631-F303-9846-BF32-ED8B21F7C42D}" type="presParOf" srcId="{F20D6C63-9563-2A43-B262-43FE94F244E1}" destId="{B28CA68A-F159-2E4D-A24D-B456432AD588}" srcOrd="1" destOrd="0" presId="urn:microsoft.com/office/officeart/2008/layout/LinedList"/>
    <dgm:cxn modelId="{43977EBE-A1C2-A142-A1FB-9CC4ACF2ED3A}" type="presParOf" srcId="{869CB4A9-6B79-8D40-BAF4-E00D1EC0405B}" destId="{56516525-11C3-C34A-948C-27D23911084E}" srcOrd="10" destOrd="0" presId="urn:microsoft.com/office/officeart/2008/layout/LinedList"/>
    <dgm:cxn modelId="{6CC847D2-646B-524A-9C08-9DD57DE302B5}" type="presParOf" srcId="{869CB4A9-6B79-8D40-BAF4-E00D1EC0405B}" destId="{AB8393D7-03C6-3146-836B-18A1666CCEE6}" srcOrd="11" destOrd="0" presId="urn:microsoft.com/office/officeart/2008/layout/LinedList"/>
    <dgm:cxn modelId="{F5423042-6FB0-EB4F-A3A4-ABFA367F4EB1}" type="presParOf" srcId="{AB8393D7-03C6-3146-836B-18A1666CCEE6}" destId="{F7D60BF2-65E9-8740-97C6-AF6FA3A72445}" srcOrd="0" destOrd="0" presId="urn:microsoft.com/office/officeart/2008/layout/LinedList"/>
    <dgm:cxn modelId="{47C82FBD-1F77-4E44-9EF0-E5099FD75E27}" type="presParOf" srcId="{AB8393D7-03C6-3146-836B-18A1666CCEE6}" destId="{1B763B7C-067A-B549-88F2-5C5FF57774A6}" srcOrd="1" destOrd="0" presId="urn:microsoft.com/office/officeart/2008/layout/LinedList"/>
    <dgm:cxn modelId="{CB792383-2AF8-8D4C-A5F2-7A86EBD06AFE}" type="presParOf" srcId="{869CB4A9-6B79-8D40-BAF4-E00D1EC0405B}" destId="{07AB6F56-9C42-B843-8F85-4920301756A3}" srcOrd="12" destOrd="0" presId="urn:microsoft.com/office/officeart/2008/layout/LinedList"/>
    <dgm:cxn modelId="{F20AFDD7-524F-4143-948B-702E4F550B25}" type="presParOf" srcId="{869CB4A9-6B79-8D40-BAF4-E00D1EC0405B}" destId="{BB1FF3AB-7E27-E443-81DB-DE7A355FD66D}" srcOrd="13" destOrd="0" presId="urn:microsoft.com/office/officeart/2008/layout/LinedList"/>
    <dgm:cxn modelId="{622DE91D-82C7-794C-BFB9-E0AB4C9982C0}" type="presParOf" srcId="{BB1FF3AB-7E27-E443-81DB-DE7A355FD66D}" destId="{C29829BB-366D-674A-BC46-D16D97D242ED}" srcOrd="0" destOrd="0" presId="urn:microsoft.com/office/officeart/2008/layout/LinedList"/>
    <dgm:cxn modelId="{9941B6FC-C2F6-1B42-B82D-171F88201159}" type="presParOf" srcId="{BB1FF3AB-7E27-E443-81DB-DE7A355FD66D}" destId="{16F76C1A-0A09-A444-AA42-7AB3E757EFA9}" srcOrd="1" destOrd="0" presId="urn:microsoft.com/office/officeart/2008/layout/LinedList"/>
    <dgm:cxn modelId="{3F7FF38F-1364-7C42-9A04-F96194D42944}" type="presParOf" srcId="{869CB4A9-6B79-8D40-BAF4-E00D1EC0405B}" destId="{ED58361D-FCDD-BF4F-8BC7-8AB5B640742C}" srcOrd="14" destOrd="0" presId="urn:microsoft.com/office/officeart/2008/layout/LinedList"/>
    <dgm:cxn modelId="{CB8932F5-ADB4-A441-A121-2681A762CE86}" type="presParOf" srcId="{869CB4A9-6B79-8D40-BAF4-E00D1EC0405B}" destId="{B9494646-CA90-3F43-B323-0966C2F29604}" srcOrd="15" destOrd="0" presId="urn:microsoft.com/office/officeart/2008/layout/LinedList"/>
    <dgm:cxn modelId="{FFB669D8-FB3C-A849-90B2-1019DFC7A259}" type="presParOf" srcId="{B9494646-CA90-3F43-B323-0966C2F29604}" destId="{6AF05E88-9F54-A74D-A773-178C62AD2768}" srcOrd="0" destOrd="0" presId="urn:microsoft.com/office/officeart/2008/layout/LinedList"/>
    <dgm:cxn modelId="{531E81B2-155E-E646-90B7-8A095D517CF5}" type="presParOf" srcId="{B9494646-CA90-3F43-B323-0966C2F29604}" destId="{E9524110-E39F-8442-B0BB-BF9C3DA2172C}" srcOrd="1" destOrd="0" presId="urn:microsoft.com/office/officeart/2008/layout/LinedList"/>
    <dgm:cxn modelId="{F9768FDD-E07C-DB4F-AC0C-0CDC174FAD7D}" type="presParOf" srcId="{869CB4A9-6B79-8D40-BAF4-E00D1EC0405B}" destId="{A27DFA31-A50B-4243-A52F-828CF7A6CA74}" srcOrd="16" destOrd="0" presId="urn:microsoft.com/office/officeart/2008/layout/LinedList"/>
    <dgm:cxn modelId="{6419E960-5117-E148-9308-004101362912}" type="presParOf" srcId="{869CB4A9-6B79-8D40-BAF4-E00D1EC0405B}" destId="{C67C26A8-3052-C54F-8353-56D9CAF52462}" srcOrd="17" destOrd="0" presId="urn:microsoft.com/office/officeart/2008/layout/LinedList"/>
    <dgm:cxn modelId="{9A90064C-41DB-8249-A70D-6AF54109E27F}" type="presParOf" srcId="{C67C26A8-3052-C54F-8353-56D9CAF52462}" destId="{72AB7D0D-E442-D044-A13C-6665901E0D5B}" srcOrd="0" destOrd="0" presId="urn:microsoft.com/office/officeart/2008/layout/LinedList"/>
    <dgm:cxn modelId="{1DDD5614-D6E1-E14C-8851-42B53A879080}" type="presParOf" srcId="{C67C26A8-3052-C54F-8353-56D9CAF52462}" destId="{4B30FFCC-E1A5-2C4F-944D-D094E3C47946}" srcOrd="1" destOrd="0" presId="urn:microsoft.com/office/officeart/2008/layout/LinedList"/>
    <dgm:cxn modelId="{3A8D05FD-FB6E-9D4B-B75D-2B0D6764FA57}" type="presParOf" srcId="{869CB4A9-6B79-8D40-BAF4-E00D1EC0405B}" destId="{8B9D09D4-AC17-AA4A-A775-44873932D3EB}" srcOrd="18" destOrd="0" presId="urn:microsoft.com/office/officeart/2008/layout/LinedList"/>
    <dgm:cxn modelId="{53C1186F-2E1B-9E41-A66E-95BB2479B3E3}" type="presParOf" srcId="{869CB4A9-6B79-8D40-BAF4-E00D1EC0405B}" destId="{530CB38D-B200-5E4C-BC21-2663A935C9EF}" srcOrd="19" destOrd="0" presId="urn:microsoft.com/office/officeart/2008/layout/LinedList"/>
    <dgm:cxn modelId="{CEE69453-5EA7-1140-B60D-1DD720B97D9F}" type="presParOf" srcId="{530CB38D-B200-5E4C-BC21-2663A935C9EF}" destId="{F0EF8801-4AB0-D84F-AFE3-2A06269A4EAA}" srcOrd="0" destOrd="0" presId="urn:microsoft.com/office/officeart/2008/layout/LinedList"/>
    <dgm:cxn modelId="{7D7D3666-2B91-054B-A109-3E9131B1E548}" type="presParOf" srcId="{530CB38D-B200-5E4C-BC21-2663A935C9EF}" destId="{B599801B-59DD-CC43-9183-9E4A08F3C3DF}" srcOrd="1" destOrd="0" presId="urn:microsoft.com/office/officeart/2008/layout/LinedList"/>
    <dgm:cxn modelId="{07D5B55F-9A93-164A-89BF-89573A6C8F97}" type="presParOf" srcId="{869CB4A9-6B79-8D40-BAF4-E00D1EC0405B}" destId="{FDA628D0-6B97-BC4A-92B5-1D45218CEF0E}" srcOrd="20" destOrd="0" presId="urn:microsoft.com/office/officeart/2008/layout/LinedList"/>
    <dgm:cxn modelId="{31EEC7D1-B044-F240-9E8A-81AA54BEA275}" type="presParOf" srcId="{869CB4A9-6B79-8D40-BAF4-E00D1EC0405B}" destId="{CD934352-A782-A145-BA0F-7BEC397185E5}" srcOrd="21" destOrd="0" presId="urn:microsoft.com/office/officeart/2008/layout/LinedList"/>
    <dgm:cxn modelId="{F42B38E2-C1A9-B04E-955B-E99088D14251}" type="presParOf" srcId="{CD934352-A782-A145-BA0F-7BEC397185E5}" destId="{1E745E22-7144-8647-8662-24E4CF7E0DF4}" srcOrd="0" destOrd="0" presId="urn:microsoft.com/office/officeart/2008/layout/LinedList"/>
    <dgm:cxn modelId="{BF7598FE-AAC4-9947-B444-DF7F08406422}" type="presParOf" srcId="{CD934352-A782-A145-BA0F-7BEC397185E5}" destId="{30F9E98A-C346-BD45-977D-1963A36F2BCD}"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3AECEA-787E-7240-9F4D-3AD5E3E3645E}">
      <dsp:nvSpPr>
        <dsp:cNvPr id="0" name=""/>
        <dsp:cNvSpPr/>
      </dsp:nvSpPr>
      <dsp:spPr>
        <a:xfrm>
          <a:off x="0" y="3348"/>
          <a:ext cx="842838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1C3CE6-073D-B049-87C0-4F8925229731}">
      <dsp:nvSpPr>
        <dsp:cNvPr id="0" name=""/>
        <dsp:cNvSpPr/>
      </dsp:nvSpPr>
      <dsp:spPr>
        <a:xfrm>
          <a:off x="0" y="3348"/>
          <a:ext cx="8428382" cy="6228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i="0" kern="1200" dirty="0"/>
            <a:t>Mobile Controls (Touchscreen):</a:t>
          </a:r>
          <a:endParaRPr lang="en-US" sz="2000" kern="1200" dirty="0"/>
        </a:p>
      </dsp:txBody>
      <dsp:txXfrm>
        <a:off x="0" y="3348"/>
        <a:ext cx="8428382" cy="622845"/>
      </dsp:txXfrm>
    </dsp:sp>
    <dsp:sp modelId="{CA25564F-8B0F-B646-BAB7-13163ADE4740}">
      <dsp:nvSpPr>
        <dsp:cNvPr id="0" name=""/>
        <dsp:cNvSpPr/>
      </dsp:nvSpPr>
      <dsp:spPr>
        <a:xfrm>
          <a:off x="0" y="626194"/>
          <a:ext cx="842838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BF2C92-C394-6C43-9834-3A8B0765D98D}">
      <dsp:nvSpPr>
        <dsp:cNvPr id="0" name=""/>
        <dsp:cNvSpPr/>
      </dsp:nvSpPr>
      <dsp:spPr>
        <a:xfrm>
          <a:off x="0" y="626194"/>
          <a:ext cx="8428382" cy="6228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i="0" kern="1200"/>
            <a:t>Left Side of the Screen:</a:t>
          </a:r>
          <a:r>
            <a:rPr lang="en-US" sz="1600" b="0" i="0" kern="1200"/>
            <a:t> Virtual joystick for character movement (drag your thumb to move).</a:t>
          </a:r>
          <a:endParaRPr lang="en-US" sz="1600" kern="1200"/>
        </a:p>
      </dsp:txBody>
      <dsp:txXfrm>
        <a:off x="0" y="626194"/>
        <a:ext cx="8428382" cy="622845"/>
      </dsp:txXfrm>
    </dsp:sp>
    <dsp:sp modelId="{849E7BD3-53CB-124B-A384-72104FB9F960}">
      <dsp:nvSpPr>
        <dsp:cNvPr id="0" name=""/>
        <dsp:cNvSpPr/>
      </dsp:nvSpPr>
      <dsp:spPr>
        <a:xfrm>
          <a:off x="0" y="1249040"/>
          <a:ext cx="842838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5DF07F-36A9-8740-A4A8-D8637E65C594}">
      <dsp:nvSpPr>
        <dsp:cNvPr id="0" name=""/>
        <dsp:cNvSpPr/>
      </dsp:nvSpPr>
      <dsp:spPr>
        <a:xfrm>
          <a:off x="0" y="1249040"/>
          <a:ext cx="8428382" cy="6228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i="0" kern="1200"/>
            <a:t>Right Side of the Screen:</a:t>
          </a:r>
          <a:r>
            <a:rPr lang="en-US" sz="1600" b="0" i="0" kern="1200"/>
            <a:t> Touch anywhere to aim and tap to shoot.</a:t>
          </a:r>
          <a:endParaRPr lang="en-US" sz="1600" kern="1200"/>
        </a:p>
      </dsp:txBody>
      <dsp:txXfrm>
        <a:off x="0" y="1249040"/>
        <a:ext cx="8428382" cy="622845"/>
      </dsp:txXfrm>
    </dsp:sp>
    <dsp:sp modelId="{A9D56820-4D43-D74B-B293-4ABE99190CF1}">
      <dsp:nvSpPr>
        <dsp:cNvPr id="0" name=""/>
        <dsp:cNvSpPr/>
      </dsp:nvSpPr>
      <dsp:spPr>
        <a:xfrm>
          <a:off x="0" y="1871885"/>
          <a:ext cx="842838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AF1504-C3C3-AC4D-975B-A82B120CE691}">
      <dsp:nvSpPr>
        <dsp:cNvPr id="0" name=""/>
        <dsp:cNvSpPr/>
      </dsp:nvSpPr>
      <dsp:spPr>
        <a:xfrm>
          <a:off x="0" y="1871885"/>
          <a:ext cx="8428382" cy="6228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i="0" kern="1200"/>
            <a:t>Crouch, Prone, and Jump:</a:t>
          </a:r>
          <a:r>
            <a:rPr lang="en-US" sz="1600" b="0" i="0" kern="1200"/>
            <a:t> Buttons on the right side of the screen.</a:t>
          </a:r>
          <a:endParaRPr lang="en-US" sz="1600" kern="1200"/>
        </a:p>
      </dsp:txBody>
      <dsp:txXfrm>
        <a:off x="0" y="1871885"/>
        <a:ext cx="8428382" cy="622845"/>
      </dsp:txXfrm>
    </dsp:sp>
    <dsp:sp modelId="{1645B148-1A30-7741-AC6D-6AB40574B358}">
      <dsp:nvSpPr>
        <dsp:cNvPr id="0" name=""/>
        <dsp:cNvSpPr/>
      </dsp:nvSpPr>
      <dsp:spPr>
        <a:xfrm>
          <a:off x="0" y="2494731"/>
          <a:ext cx="842838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6DCE6B-6DFD-954B-9133-3750A82384D9}">
      <dsp:nvSpPr>
        <dsp:cNvPr id="0" name=""/>
        <dsp:cNvSpPr/>
      </dsp:nvSpPr>
      <dsp:spPr>
        <a:xfrm>
          <a:off x="0" y="2494731"/>
          <a:ext cx="8428382" cy="6228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i="0" kern="1200"/>
            <a:t>Scope and Fire Mode:</a:t>
          </a:r>
          <a:r>
            <a:rPr lang="en-US" sz="1600" b="0" i="0" kern="1200"/>
            <a:t> Buttons for aiming down sights (ADS) and changing fire mode.</a:t>
          </a:r>
          <a:endParaRPr lang="en-US" sz="1600" kern="1200"/>
        </a:p>
      </dsp:txBody>
      <dsp:txXfrm>
        <a:off x="0" y="2494731"/>
        <a:ext cx="8428382" cy="622845"/>
      </dsp:txXfrm>
    </dsp:sp>
    <dsp:sp modelId="{56516525-11C3-C34A-948C-27D23911084E}">
      <dsp:nvSpPr>
        <dsp:cNvPr id="0" name=""/>
        <dsp:cNvSpPr/>
      </dsp:nvSpPr>
      <dsp:spPr>
        <a:xfrm>
          <a:off x="0" y="3117577"/>
          <a:ext cx="842838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D60BF2-65E9-8740-97C6-AF6FA3A72445}">
      <dsp:nvSpPr>
        <dsp:cNvPr id="0" name=""/>
        <dsp:cNvSpPr/>
      </dsp:nvSpPr>
      <dsp:spPr>
        <a:xfrm>
          <a:off x="0" y="3117577"/>
          <a:ext cx="8428382" cy="6228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i="0" kern="1200"/>
            <a:t>Inventory and Map:</a:t>
          </a:r>
          <a:r>
            <a:rPr lang="en-US" sz="1600" b="0" i="0" kern="1200"/>
            <a:t> Buttons to access your inventory and map.</a:t>
          </a:r>
          <a:endParaRPr lang="en-US" sz="1600" kern="1200"/>
        </a:p>
      </dsp:txBody>
      <dsp:txXfrm>
        <a:off x="0" y="3117577"/>
        <a:ext cx="8428382" cy="622845"/>
      </dsp:txXfrm>
    </dsp:sp>
    <dsp:sp modelId="{07AB6F56-9C42-B843-8F85-4920301756A3}">
      <dsp:nvSpPr>
        <dsp:cNvPr id="0" name=""/>
        <dsp:cNvSpPr/>
      </dsp:nvSpPr>
      <dsp:spPr>
        <a:xfrm>
          <a:off x="0" y="3740422"/>
          <a:ext cx="842838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9829BB-366D-674A-BC46-D16D97D242ED}">
      <dsp:nvSpPr>
        <dsp:cNvPr id="0" name=""/>
        <dsp:cNvSpPr/>
      </dsp:nvSpPr>
      <dsp:spPr>
        <a:xfrm>
          <a:off x="0" y="3740422"/>
          <a:ext cx="8428382" cy="6228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i="0" kern="1200"/>
            <a:t>Reload:</a:t>
          </a:r>
          <a:r>
            <a:rPr lang="en-US" sz="1600" b="0" i="0" kern="1200"/>
            <a:t> Auto-reloads when you run out of ammo, or you can tap the reload button.</a:t>
          </a:r>
          <a:endParaRPr lang="en-US" sz="1600" kern="1200"/>
        </a:p>
      </dsp:txBody>
      <dsp:txXfrm>
        <a:off x="0" y="3740422"/>
        <a:ext cx="8428382" cy="622845"/>
      </dsp:txXfrm>
    </dsp:sp>
    <dsp:sp modelId="{ED58361D-FCDD-BF4F-8BC7-8AB5B640742C}">
      <dsp:nvSpPr>
        <dsp:cNvPr id="0" name=""/>
        <dsp:cNvSpPr/>
      </dsp:nvSpPr>
      <dsp:spPr>
        <a:xfrm>
          <a:off x="0" y="4363268"/>
          <a:ext cx="842838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F05E88-9F54-A74D-A773-178C62AD2768}">
      <dsp:nvSpPr>
        <dsp:cNvPr id="0" name=""/>
        <dsp:cNvSpPr/>
      </dsp:nvSpPr>
      <dsp:spPr>
        <a:xfrm>
          <a:off x="0" y="4363268"/>
          <a:ext cx="8428382" cy="6228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i="0" kern="1200"/>
            <a:t>Weapon Selection:</a:t>
          </a:r>
          <a:r>
            <a:rPr lang="en-US" sz="1600" b="0" i="0" kern="1200"/>
            <a:t> Tap the weapon icon on the right side of the screen to switch between primary and secondary weapons.</a:t>
          </a:r>
          <a:endParaRPr lang="en-US" sz="1600" kern="1200"/>
        </a:p>
      </dsp:txBody>
      <dsp:txXfrm>
        <a:off x="0" y="4363268"/>
        <a:ext cx="8428382" cy="622845"/>
      </dsp:txXfrm>
    </dsp:sp>
    <dsp:sp modelId="{A27DFA31-A50B-4243-A52F-828CF7A6CA74}">
      <dsp:nvSpPr>
        <dsp:cNvPr id="0" name=""/>
        <dsp:cNvSpPr/>
      </dsp:nvSpPr>
      <dsp:spPr>
        <a:xfrm>
          <a:off x="0" y="4986114"/>
          <a:ext cx="842838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AB7D0D-E442-D044-A13C-6665901E0D5B}">
      <dsp:nvSpPr>
        <dsp:cNvPr id="0" name=""/>
        <dsp:cNvSpPr/>
      </dsp:nvSpPr>
      <dsp:spPr>
        <a:xfrm>
          <a:off x="0" y="4986114"/>
          <a:ext cx="8428382" cy="6228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i="0" kern="1200"/>
            <a:t>Grenades and Throwables:</a:t>
          </a:r>
          <a:r>
            <a:rPr lang="en-US" sz="1600" b="0" i="0" kern="1200"/>
            <a:t> Accessible from the inventory, drag them to the throw button to use.</a:t>
          </a:r>
          <a:endParaRPr lang="en-US" sz="1600" kern="1200"/>
        </a:p>
      </dsp:txBody>
      <dsp:txXfrm>
        <a:off x="0" y="4986114"/>
        <a:ext cx="8428382" cy="622845"/>
      </dsp:txXfrm>
    </dsp:sp>
    <dsp:sp modelId="{8B9D09D4-AC17-AA4A-A775-44873932D3EB}">
      <dsp:nvSpPr>
        <dsp:cNvPr id="0" name=""/>
        <dsp:cNvSpPr/>
      </dsp:nvSpPr>
      <dsp:spPr>
        <a:xfrm>
          <a:off x="0" y="5608959"/>
          <a:ext cx="842838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EF8801-4AB0-D84F-AFE3-2A06269A4EAA}">
      <dsp:nvSpPr>
        <dsp:cNvPr id="0" name=""/>
        <dsp:cNvSpPr/>
      </dsp:nvSpPr>
      <dsp:spPr>
        <a:xfrm>
          <a:off x="0" y="5608959"/>
          <a:ext cx="8428382" cy="6228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i="0" kern="1200"/>
            <a:t>Driving:</a:t>
          </a:r>
          <a:r>
            <a:rPr lang="en-US" sz="1600" b="0" i="0" kern="1200"/>
            <a:t> When in a vehicle, on-screen controls for acceleration, braking, and steering appear.</a:t>
          </a:r>
          <a:endParaRPr lang="en-US" sz="1600" kern="1200"/>
        </a:p>
      </dsp:txBody>
      <dsp:txXfrm>
        <a:off x="0" y="5608959"/>
        <a:ext cx="8428382" cy="622845"/>
      </dsp:txXfrm>
    </dsp:sp>
    <dsp:sp modelId="{FDA628D0-6B97-BC4A-92B5-1D45218CEF0E}">
      <dsp:nvSpPr>
        <dsp:cNvPr id="0" name=""/>
        <dsp:cNvSpPr/>
      </dsp:nvSpPr>
      <dsp:spPr>
        <a:xfrm>
          <a:off x="0" y="6231805"/>
          <a:ext cx="842838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745E22-7144-8647-8662-24E4CF7E0DF4}">
      <dsp:nvSpPr>
        <dsp:cNvPr id="0" name=""/>
        <dsp:cNvSpPr/>
      </dsp:nvSpPr>
      <dsp:spPr>
        <a:xfrm>
          <a:off x="0" y="6231805"/>
          <a:ext cx="8428382" cy="6228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i="0" kern="1200"/>
            <a:t>Interact:</a:t>
          </a:r>
          <a:r>
            <a:rPr lang="en-US" sz="1600" b="0" i="0" kern="1200"/>
            <a:t> Approach items or doors, and an on-screen button will appear for interaction.</a:t>
          </a:r>
          <a:endParaRPr lang="en-US" sz="1600" kern="1200"/>
        </a:p>
      </dsp:txBody>
      <dsp:txXfrm>
        <a:off x="0" y="6231805"/>
        <a:ext cx="8428382" cy="62284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p:nvPr/>
        </p:nvSpPr>
        <p:spPr>
          <a:xfrm>
            <a:off x="5318308" y="0"/>
            <a:ext cx="6873692" cy="6858000"/>
          </a:xfrm>
          <a:custGeom>
            <a:avLst/>
            <a:gdLst>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0 w 12192000"/>
              <a:gd name="connsiteY6" fmla="*/ 0 h 6858000"/>
              <a:gd name="connsiteX7" fmla="*/ 6700 w 12192000"/>
              <a:gd name="connsiteY7" fmla="*/ 0 h 6858000"/>
              <a:gd name="connsiteX8" fmla="*/ 6700 w 12192000"/>
              <a:gd name="connsiteY8" fmla="*/ 6858000 h 6858000"/>
              <a:gd name="connsiteX9" fmla="*/ 0 w 12192000"/>
              <a:gd name="connsiteY9" fmla="*/ 6858000 h 6858000"/>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11328900 w 12192000"/>
              <a:gd name="connsiteY6" fmla="*/ 0 h 6858000"/>
              <a:gd name="connsiteX7" fmla="*/ 0 w 12192000"/>
              <a:gd name="connsiteY7" fmla="*/ 6858000 h 6858000"/>
              <a:gd name="connsiteX8" fmla="*/ 6700 w 12192000"/>
              <a:gd name="connsiteY8" fmla="*/ 0 h 6858000"/>
              <a:gd name="connsiteX9" fmla="*/ 6700 w 12192000"/>
              <a:gd name="connsiteY9" fmla="*/ 6858000 h 6858000"/>
              <a:gd name="connsiteX10" fmla="*/ 0 w 12192000"/>
              <a:gd name="connsiteY10" fmla="*/ 6858000 h 6858000"/>
              <a:gd name="connsiteX0" fmla="*/ 11322200 w 12185300"/>
              <a:gd name="connsiteY0" fmla="*/ 0 h 6858000"/>
              <a:gd name="connsiteX1" fmla="*/ 12185300 w 12185300"/>
              <a:gd name="connsiteY1" fmla="*/ 0 h 6858000"/>
              <a:gd name="connsiteX2" fmla="*/ 12185300 w 12185300"/>
              <a:gd name="connsiteY2" fmla="*/ 6858000 h 6858000"/>
              <a:gd name="connsiteX3" fmla="*/ 5311608 w 12185300"/>
              <a:gd name="connsiteY3" fmla="*/ 6858000 h 6858000"/>
              <a:gd name="connsiteX4" fmla="*/ 11322197 w 12185300"/>
              <a:gd name="connsiteY4" fmla="*/ 4 h 6858000"/>
              <a:gd name="connsiteX5" fmla="*/ 11322198 w 12185300"/>
              <a:gd name="connsiteY5" fmla="*/ 2 h 6858000"/>
              <a:gd name="connsiteX6" fmla="*/ 11322200 w 12185300"/>
              <a:gd name="connsiteY6" fmla="*/ 0 h 6858000"/>
              <a:gd name="connsiteX7" fmla="*/ 0 w 12185300"/>
              <a:gd name="connsiteY7" fmla="*/ 6858000 h 6858000"/>
              <a:gd name="connsiteX8" fmla="*/ 0 w 12185300"/>
              <a:gd name="connsiteY8" fmla="*/ 0 h 6858000"/>
              <a:gd name="connsiteX9" fmla="*/ 0 w 12185300"/>
              <a:gd name="connsiteY9" fmla="*/ 6858000 h 6858000"/>
              <a:gd name="connsiteX0" fmla="*/ 6010592 w 6873692"/>
              <a:gd name="connsiteY0" fmla="*/ 0 h 6858000"/>
              <a:gd name="connsiteX1" fmla="*/ 6873692 w 6873692"/>
              <a:gd name="connsiteY1" fmla="*/ 0 h 6858000"/>
              <a:gd name="connsiteX2" fmla="*/ 6873692 w 6873692"/>
              <a:gd name="connsiteY2" fmla="*/ 6858000 h 6858000"/>
              <a:gd name="connsiteX3" fmla="*/ 0 w 6873692"/>
              <a:gd name="connsiteY3" fmla="*/ 6858000 h 6858000"/>
              <a:gd name="connsiteX4" fmla="*/ 6010589 w 6873692"/>
              <a:gd name="connsiteY4" fmla="*/ 4 h 6858000"/>
              <a:gd name="connsiteX5" fmla="*/ 6010590 w 6873692"/>
              <a:gd name="connsiteY5" fmla="*/ 2 h 6858000"/>
              <a:gd name="connsiteX6" fmla="*/ 6010592 w 687369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65FCBBA-905A-4FD1-BFBA-F3EE6DA264E0}"/>
              </a:ext>
            </a:extLst>
          </p:cNvPr>
          <p:cNvSpPr>
            <a:spLocks noGrp="1"/>
          </p:cNvSpPr>
          <p:nvPr>
            <p:ph type="ctrTitle"/>
          </p:nvPr>
        </p:nvSpPr>
        <p:spPr>
          <a:xfrm>
            <a:off x="1143000" y="1181098"/>
            <a:ext cx="8986580" cy="2832404"/>
          </a:xfrm>
        </p:spPr>
        <p:txBody>
          <a:bodyPr anchor="t">
            <a:normAutofit/>
          </a:bodyPr>
          <a:lstStyle>
            <a:lvl1pPr algn="l">
              <a:lnSpc>
                <a:spcPct val="100000"/>
              </a:lnSpc>
              <a:defRPr sz="4800" cap="all" spc="300" baseline="0"/>
            </a:lvl1pPr>
          </a:lstStyle>
          <a:p>
            <a:r>
              <a:rPr lang="en-US" dirty="0"/>
              <a:t>Click to edit Master title style</a:t>
            </a:r>
          </a:p>
        </p:txBody>
      </p:sp>
      <p:sp>
        <p:nvSpPr>
          <p:cNvPr id="3" name="Subtitle 2">
            <a:extLst>
              <a:ext uri="{FF2B5EF4-FFF2-40B4-BE49-F238E27FC236}">
                <a16:creationId xmlns:a16="http://schemas.microsoft.com/office/drawing/2014/main" id="{13DD287E-F1C8-463F-8429-D1B5B1582520}"/>
              </a:ext>
            </a:extLst>
          </p:cNvPr>
          <p:cNvSpPr>
            <a:spLocks noGrp="1"/>
          </p:cNvSpPr>
          <p:nvPr>
            <p:ph type="subTitle" idx="1"/>
          </p:nvPr>
        </p:nvSpPr>
        <p:spPr>
          <a:xfrm>
            <a:off x="1143000" y="5463522"/>
            <a:ext cx="8986580" cy="650311"/>
          </a:xfrm>
        </p:spPr>
        <p:txBody>
          <a:bodyPr>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81F44ED-7973-4A99-B2CA-A8962BCE0D5D}"/>
              </a:ext>
            </a:extLst>
          </p:cNvPr>
          <p:cNvSpPr>
            <a:spLocks noGrp="1"/>
          </p:cNvSpPr>
          <p:nvPr>
            <p:ph type="dt" sz="half" idx="10"/>
          </p:nvPr>
        </p:nvSpPr>
        <p:spPr/>
        <p:txBody>
          <a:bodyPr/>
          <a:lstStyle/>
          <a:p>
            <a:fld id="{3CADBD16-5BFB-4D9F-9646-C75D1B53BBB6}" type="datetimeFigureOut">
              <a:rPr lang="en-US" smtClean="0"/>
              <a:t>9/18/23</a:t>
            </a:fld>
            <a:endParaRPr lang="en-US"/>
          </a:p>
        </p:txBody>
      </p:sp>
      <p:sp>
        <p:nvSpPr>
          <p:cNvPr id="5" name="Footer Placeholder 4">
            <a:extLst>
              <a:ext uri="{FF2B5EF4-FFF2-40B4-BE49-F238E27FC236}">
                <a16:creationId xmlns:a16="http://schemas.microsoft.com/office/drawing/2014/main" id="{08DF96F2-D6BE-49AC-A605-5AE87C3F2F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7FC50-B13C-4B63-AE64-F71A6EDE63B6}"/>
              </a:ext>
            </a:extLst>
          </p:cNvPr>
          <p:cNvSpPr>
            <a:spLocks noGrp="1"/>
          </p:cNvSpPr>
          <p:nvPr>
            <p:ph type="sldNum" sz="quarter" idx="12"/>
          </p:nvPr>
        </p:nvSpPr>
        <p:spPr/>
        <p:txBody>
          <a:bodyPr/>
          <a:lstStyle/>
          <a:p>
            <a:fld id="{C0722274-0FAA-4649-AA4E-4210F4F32167}" type="slidenum">
              <a:rPr lang="en-US" smtClean="0"/>
              <a:t>‹#›</a:t>
            </a:fld>
            <a:endParaRPr lang="en-US"/>
          </a:p>
        </p:txBody>
      </p:sp>
      <p:cxnSp>
        <p:nvCxnSpPr>
          <p:cNvPr id="12" name="Straight Connector 11">
            <a:extLst>
              <a:ext uri="{FF2B5EF4-FFF2-40B4-BE49-F238E27FC236}">
                <a16:creationId xmlns:a16="http://schemas.microsoft.com/office/drawing/2014/main" id="{4C75A547-BCD1-42BE-966E-53CA0AB93165}"/>
              </a:ext>
            </a:extLst>
          </p:cNvPr>
          <p:cNvCxnSpPr>
            <a:cxnSpLocks/>
          </p:cNvCxnSpPr>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06227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A3BF2-BCE9-47D7-B1C0-1F0E4936B6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2722E9-C3E4-48AF-996A-495AE659FA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C9E516-382B-4845-93BF-20C16EE0DB05}"/>
              </a:ext>
            </a:extLst>
          </p:cNvPr>
          <p:cNvSpPr>
            <a:spLocks noGrp="1"/>
          </p:cNvSpPr>
          <p:nvPr>
            <p:ph type="dt" sz="half" idx="10"/>
          </p:nvPr>
        </p:nvSpPr>
        <p:spPr/>
        <p:txBody>
          <a:bodyPr/>
          <a:lstStyle/>
          <a:p>
            <a:fld id="{3CADBD16-5BFB-4D9F-9646-C75D1B53BBB6}" type="datetimeFigureOut">
              <a:rPr lang="en-US" smtClean="0"/>
              <a:t>9/18/23</a:t>
            </a:fld>
            <a:endParaRPr lang="en-US"/>
          </a:p>
        </p:txBody>
      </p:sp>
      <p:sp>
        <p:nvSpPr>
          <p:cNvPr id="5" name="Footer Placeholder 4">
            <a:extLst>
              <a:ext uri="{FF2B5EF4-FFF2-40B4-BE49-F238E27FC236}">
                <a16:creationId xmlns:a16="http://schemas.microsoft.com/office/drawing/2014/main" id="{EAB96E16-F168-442A-843C-5D490D54B0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A61BEA-A969-437A-BD8B-CB1B709AD430}"/>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8262323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528449-3E11-45FF-BF3A-651867603E75}"/>
              </a:ext>
            </a:extLst>
          </p:cNvPr>
          <p:cNvSpPr>
            <a:spLocks noGrp="1"/>
          </p:cNvSpPr>
          <p:nvPr>
            <p:ph type="title" orient="vert"/>
          </p:nvPr>
        </p:nvSpPr>
        <p:spPr>
          <a:xfrm>
            <a:off x="8572500" y="870625"/>
            <a:ext cx="2476499" cy="5029201"/>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AFC0EAB0-2DFA-4CBA-86B1-1826EF523D4D}"/>
              </a:ext>
            </a:extLst>
          </p:cNvPr>
          <p:cNvSpPr>
            <a:spLocks noGrp="1"/>
          </p:cNvSpPr>
          <p:nvPr>
            <p:ph type="body" orient="vert" idx="1"/>
          </p:nvPr>
        </p:nvSpPr>
        <p:spPr>
          <a:xfrm>
            <a:off x="1143000" y="870625"/>
            <a:ext cx="7324928" cy="50292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FA22F89-E1F5-45D7-945A-8A2886C4BA59}"/>
              </a:ext>
            </a:extLst>
          </p:cNvPr>
          <p:cNvSpPr>
            <a:spLocks noGrp="1"/>
          </p:cNvSpPr>
          <p:nvPr>
            <p:ph type="dt" sz="half" idx="10"/>
          </p:nvPr>
        </p:nvSpPr>
        <p:spPr/>
        <p:txBody>
          <a:bodyPr/>
          <a:lstStyle/>
          <a:p>
            <a:fld id="{3CADBD16-5BFB-4D9F-9646-C75D1B53BBB6}" type="datetimeFigureOut">
              <a:rPr lang="en-US" smtClean="0"/>
              <a:t>9/18/23</a:t>
            </a:fld>
            <a:endParaRPr lang="en-US"/>
          </a:p>
        </p:txBody>
      </p:sp>
      <p:sp>
        <p:nvSpPr>
          <p:cNvPr id="5" name="Footer Placeholder 4">
            <a:extLst>
              <a:ext uri="{FF2B5EF4-FFF2-40B4-BE49-F238E27FC236}">
                <a16:creationId xmlns:a16="http://schemas.microsoft.com/office/drawing/2014/main" id="{637E7E82-5FB8-4289-AD0C-0BA788E147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5A4046-1A2C-41F5-A177-1C3919C20569}"/>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058864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CD6F3-88F1-4195-8395-57AA096BB3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D8D06C-EB08-40B3-AFB3-A62F441122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03962F-B413-4C4C-A490-724DDB9E7DB9}"/>
              </a:ext>
            </a:extLst>
          </p:cNvPr>
          <p:cNvSpPr>
            <a:spLocks noGrp="1"/>
          </p:cNvSpPr>
          <p:nvPr>
            <p:ph type="dt" sz="half" idx="10"/>
          </p:nvPr>
        </p:nvSpPr>
        <p:spPr/>
        <p:txBody>
          <a:bodyPr/>
          <a:lstStyle/>
          <a:p>
            <a:fld id="{3CADBD16-5BFB-4D9F-9646-C75D1B53BBB6}" type="datetimeFigureOut">
              <a:rPr lang="en-US" smtClean="0"/>
              <a:t>9/18/23</a:t>
            </a:fld>
            <a:endParaRPr lang="en-US"/>
          </a:p>
        </p:txBody>
      </p:sp>
      <p:sp>
        <p:nvSpPr>
          <p:cNvPr id="5" name="Footer Placeholder 4">
            <a:extLst>
              <a:ext uri="{FF2B5EF4-FFF2-40B4-BE49-F238E27FC236}">
                <a16:creationId xmlns:a16="http://schemas.microsoft.com/office/drawing/2014/main" id="{02871813-4E87-4C04-835D-76246010B0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22BA3-033C-491E-A045-F0052AC19A8C}"/>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527543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E19AD-2EDD-4B4F-9F9E-46A4441847A6}"/>
              </a:ext>
            </a:extLst>
          </p:cNvPr>
          <p:cNvSpPr>
            <a:spLocks noGrp="1"/>
          </p:cNvSpPr>
          <p:nvPr>
            <p:ph type="title"/>
          </p:nvPr>
        </p:nvSpPr>
        <p:spPr>
          <a:xfrm>
            <a:off x="1143000" y="1709738"/>
            <a:ext cx="8520952" cy="2852737"/>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00EE5927-21D5-4EBA-A112-CAD1BD38BCB1}"/>
              </a:ext>
            </a:extLst>
          </p:cNvPr>
          <p:cNvSpPr>
            <a:spLocks noGrp="1"/>
          </p:cNvSpPr>
          <p:nvPr>
            <p:ph type="body" idx="1"/>
          </p:nvPr>
        </p:nvSpPr>
        <p:spPr>
          <a:xfrm>
            <a:off x="1143000" y="4589466"/>
            <a:ext cx="8520952" cy="813266"/>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CEF0D16-9D87-4D76-A5A5-534E24B7DD25}"/>
              </a:ext>
            </a:extLst>
          </p:cNvPr>
          <p:cNvSpPr>
            <a:spLocks noGrp="1"/>
          </p:cNvSpPr>
          <p:nvPr>
            <p:ph type="dt" sz="half" idx="10"/>
          </p:nvPr>
        </p:nvSpPr>
        <p:spPr/>
        <p:txBody>
          <a:bodyPr/>
          <a:lstStyle/>
          <a:p>
            <a:fld id="{3CADBD16-5BFB-4D9F-9646-C75D1B53BBB6}" type="datetimeFigureOut">
              <a:rPr lang="en-US" smtClean="0"/>
              <a:t>9/18/23</a:t>
            </a:fld>
            <a:endParaRPr lang="en-US"/>
          </a:p>
        </p:txBody>
      </p:sp>
      <p:sp>
        <p:nvSpPr>
          <p:cNvPr id="5" name="Footer Placeholder 4">
            <a:extLst>
              <a:ext uri="{FF2B5EF4-FFF2-40B4-BE49-F238E27FC236}">
                <a16:creationId xmlns:a16="http://schemas.microsoft.com/office/drawing/2014/main" id="{5965F387-5AAC-45D0-ABCE-B1CF4BC7E0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8AF6FE-0006-4F40-A7FB-E0FDBADF7548}"/>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709381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8AADE-587E-4574-B21B-7ABDE5A236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2F9DA5-4DFB-4211-A58A-FFD842C27A65}"/>
              </a:ext>
            </a:extLst>
          </p:cNvPr>
          <p:cNvSpPr>
            <a:spLocks noGrp="1"/>
          </p:cNvSpPr>
          <p:nvPr>
            <p:ph sz="half" idx="1"/>
          </p:nvPr>
        </p:nvSpPr>
        <p:spPr>
          <a:xfrm>
            <a:off x="1143000" y="2339501"/>
            <a:ext cx="4798979" cy="3550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A99F26-66AF-4614-91CE-C93A24BAC23A}"/>
              </a:ext>
            </a:extLst>
          </p:cNvPr>
          <p:cNvSpPr>
            <a:spLocks noGrp="1"/>
          </p:cNvSpPr>
          <p:nvPr>
            <p:ph sz="half" idx="2"/>
          </p:nvPr>
        </p:nvSpPr>
        <p:spPr>
          <a:xfrm>
            <a:off x="6250020" y="2339501"/>
            <a:ext cx="4798980" cy="35505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F8F678E-59B5-4DF9-ABCB-506B9CB701CC}"/>
              </a:ext>
            </a:extLst>
          </p:cNvPr>
          <p:cNvSpPr>
            <a:spLocks noGrp="1"/>
          </p:cNvSpPr>
          <p:nvPr>
            <p:ph type="dt" sz="half" idx="10"/>
          </p:nvPr>
        </p:nvSpPr>
        <p:spPr/>
        <p:txBody>
          <a:bodyPr/>
          <a:lstStyle/>
          <a:p>
            <a:fld id="{3CADBD16-5BFB-4D9F-9646-C75D1B53BBB6}" type="datetimeFigureOut">
              <a:rPr lang="en-US" smtClean="0"/>
              <a:t>9/18/23</a:t>
            </a:fld>
            <a:endParaRPr lang="en-US"/>
          </a:p>
        </p:txBody>
      </p:sp>
      <p:sp>
        <p:nvSpPr>
          <p:cNvPr id="6" name="Footer Placeholder 5">
            <a:extLst>
              <a:ext uri="{FF2B5EF4-FFF2-40B4-BE49-F238E27FC236}">
                <a16:creationId xmlns:a16="http://schemas.microsoft.com/office/drawing/2014/main" id="{18B50A53-317B-444A-9BA2-F69CDBF5DA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B269A1-B0FB-4C8F-B6AA-0718C92D3D2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25986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2BBBF-42B2-4A5D-B145-46983A530170}"/>
              </a:ext>
            </a:extLst>
          </p:cNvPr>
          <p:cNvSpPr>
            <a:spLocks noGrp="1"/>
          </p:cNvSpPr>
          <p:nvPr>
            <p:ph type="title"/>
          </p:nvPr>
        </p:nvSpPr>
        <p:spPr>
          <a:xfrm>
            <a:off x="1143000" y="1133272"/>
            <a:ext cx="9905999" cy="84630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804BE44-5271-4B5D-B649-35E3AF20B48F}"/>
              </a:ext>
            </a:extLst>
          </p:cNvPr>
          <p:cNvSpPr>
            <a:spLocks noGrp="1"/>
          </p:cNvSpPr>
          <p:nvPr>
            <p:ph type="body" idx="1"/>
          </p:nvPr>
        </p:nvSpPr>
        <p:spPr>
          <a:xfrm>
            <a:off x="1142999" y="2067127"/>
            <a:ext cx="4798980"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4D7891E-0C0A-4688-97DD-C0715E322194}"/>
              </a:ext>
            </a:extLst>
          </p:cNvPr>
          <p:cNvSpPr>
            <a:spLocks noGrp="1"/>
          </p:cNvSpPr>
          <p:nvPr>
            <p:ph sz="half" idx="2"/>
          </p:nvPr>
        </p:nvSpPr>
        <p:spPr>
          <a:xfrm>
            <a:off x="1143001" y="2864795"/>
            <a:ext cx="4798978" cy="30253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5EAF30-3412-49B0-93D1-596CC2695B26}"/>
              </a:ext>
            </a:extLst>
          </p:cNvPr>
          <p:cNvSpPr>
            <a:spLocks noGrp="1"/>
          </p:cNvSpPr>
          <p:nvPr>
            <p:ph type="body" sz="quarter" idx="3"/>
          </p:nvPr>
        </p:nvSpPr>
        <p:spPr>
          <a:xfrm>
            <a:off x="6250018" y="2067127"/>
            <a:ext cx="4798981"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707B9B7-F41C-4314-9F0C-BB84547FB8CA}"/>
              </a:ext>
            </a:extLst>
          </p:cNvPr>
          <p:cNvSpPr>
            <a:spLocks noGrp="1"/>
          </p:cNvSpPr>
          <p:nvPr>
            <p:ph sz="quarter" idx="4"/>
          </p:nvPr>
        </p:nvSpPr>
        <p:spPr>
          <a:xfrm>
            <a:off x="6250019" y="2864795"/>
            <a:ext cx="4798982" cy="30253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8421587F-6AFC-4906-86EB-6B0A86EEF300}"/>
              </a:ext>
            </a:extLst>
          </p:cNvPr>
          <p:cNvSpPr>
            <a:spLocks noGrp="1"/>
          </p:cNvSpPr>
          <p:nvPr>
            <p:ph type="dt" sz="half" idx="10"/>
          </p:nvPr>
        </p:nvSpPr>
        <p:spPr/>
        <p:txBody>
          <a:bodyPr/>
          <a:lstStyle/>
          <a:p>
            <a:fld id="{3CADBD16-5BFB-4D9F-9646-C75D1B53BBB6}" type="datetimeFigureOut">
              <a:rPr lang="en-US" smtClean="0"/>
              <a:t>9/18/23</a:t>
            </a:fld>
            <a:endParaRPr lang="en-US"/>
          </a:p>
        </p:txBody>
      </p:sp>
      <p:sp>
        <p:nvSpPr>
          <p:cNvPr id="8" name="Footer Placeholder 7">
            <a:extLst>
              <a:ext uri="{FF2B5EF4-FFF2-40B4-BE49-F238E27FC236}">
                <a16:creationId xmlns:a16="http://schemas.microsoft.com/office/drawing/2014/main" id="{354BE2C5-583B-49BC-9864-B01EEF7987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39B236-45F5-4CC6-8D53-A6903A1CC8B3}"/>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555665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6B206-0678-4577-B79F-760526A5FD76}"/>
              </a:ext>
            </a:extLst>
          </p:cNvPr>
          <p:cNvSpPr>
            <a:spLocks noGrp="1"/>
          </p:cNvSpPr>
          <p:nvPr>
            <p:ph type="title"/>
          </p:nvPr>
        </p:nvSpPr>
        <p:spPr>
          <a:xfrm>
            <a:off x="2019300" y="1322615"/>
            <a:ext cx="8175171" cy="4212771"/>
          </a:xfrm>
        </p:spPr>
        <p:txBody>
          <a:bodyPr/>
          <a:lstStyle>
            <a:lvl1pPr algn="ctr">
              <a:defRPr/>
            </a:lvl1pPr>
          </a:lstStyle>
          <a:p>
            <a:r>
              <a:rPr lang="en-US" dirty="0"/>
              <a:t>Click to edit Master title style</a:t>
            </a:r>
          </a:p>
        </p:txBody>
      </p:sp>
      <p:sp>
        <p:nvSpPr>
          <p:cNvPr id="3" name="Date Placeholder 2">
            <a:extLst>
              <a:ext uri="{FF2B5EF4-FFF2-40B4-BE49-F238E27FC236}">
                <a16:creationId xmlns:a16="http://schemas.microsoft.com/office/drawing/2014/main" id="{E6D5FCB8-AFD3-4801-BBD6-9548F4CF7C86}"/>
              </a:ext>
            </a:extLst>
          </p:cNvPr>
          <p:cNvSpPr>
            <a:spLocks noGrp="1"/>
          </p:cNvSpPr>
          <p:nvPr>
            <p:ph type="dt" sz="half" idx="10"/>
          </p:nvPr>
        </p:nvSpPr>
        <p:spPr/>
        <p:txBody>
          <a:bodyPr/>
          <a:lstStyle/>
          <a:p>
            <a:fld id="{3CADBD16-5BFB-4D9F-9646-C75D1B53BBB6}" type="datetimeFigureOut">
              <a:rPr lang="en-US" smtClean="0"/>
              <a:t>9/18/23</a:t>
            </a:fld>
            <a:endParaRPr lang="en-US"/>
          </a:p>
        </p:txBody>
      </p:sp>
      <p:sp>
        <p:nvSpPr>
          <p:cNvPr id="4" name="Footer Placeholder 3">
            <a:extLst>
              <a:ext uri="{FF2B5EF4-FFF2-40B4-BE49-F238E27FC236}">
                <a16:creationId xmlns:a16="http://schemas.microsoft.com/office/drawing/2014/main" id="{0F6DACF8-CBC0-416B-B28E-EE18C4238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0C7421-FF49-4CE9-87D0-2B4FFE0E3DC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93864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19CBFE-15AA-4447-9F9C-D8B0BEB242DA}"/>
              </a:ext>
            </a:extLst>
          </p:cNvPr>
          <p:cNvSpPr>
            <a:spLocks noGrp="1"/>
          </p:cNvSpPr>
          <p:nvPr>
            <p:ph type="dt" sz="half" idx="10"/>
          </p:nvPr>
        </p:nvSpPr>
        <p:spPr/>
        <p:txBody>
          <a:bodyPr/>
          <a:lstStyle/>
          <a:p>
            <a:fld id="{3CADBD16-5BFB-4D9F-9646-C75D1B53BBB6}" type="datetimeFigureOut">
              <a:rPr lang="en-US" smtClean="0"/>
              <a:t>9/18/23</a:t>
            </a:fld>
            <a:endParaRPr lang="en-US"/>
          </a:p>
        </p:txBody>
      </p:sp>
      <p:sp>
        <p:nvSpPr>
          <p:cNvPr id="3" name="Footer Placeholder 2">
            <a:extLst>
              <a:ext uri="{FF2B5EF4-FFF2-40B4-BE49-F238E27FC236}">
                <a16:creationId xmlns:a16="http://schemas.microsoft.com/office/drawing/2014/main" id="{C6B48227-EC1E-4063-9682-891A2DB1A84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2C6A63-C3F4-4563-A542-9A41AC946C3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849120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00C1-FE18-461C-801C-8626C7759861}"/>
              </a:ext>
            </a:extLst>
          </p:cNvPr>
          <p:cNvSpPr>
            <a:spLocks noGrp="1"/>
          </p:cNvSpPr>
          <p:nvPr>
            <p:ph type="title"/>
          </p:nvPr>
        </p:nvSpPr>
        <p:spPr>
          <a:xfrm>
            <a:off x="1143000" y="1600200"/>
            <a:ext cx="3932237" cy="1964986"/>
          </a:xfrm>
        </p:spPr>
        <p:txBody>
          <a:bodyPr anchor="b">
            <a:normAutofit/>
          </a:bodyPr>
          <a:lstStyle>
            <a:lvl1pPr>
              <a:lnSpc>
                <a:spcPct val="110000"/>
              </a:lnSpc>
              <a:defRPr sz="2400" cap="all" spc="3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AB14CFF3-3406-49E3-9D5A-1BE90FFA508E}"/>
              </a:ext>
            </a:extLst>
          </p:cNvPr>
          <p:cNvSpPr>
            <a:spLocks noGrp="1"/>
          </p:cNvSpPr>
          <p:nvPr>
            <p:ph idx="1"/>
          </p:nvPr>
        </p:nvSpPr>
        <p:spPr>
          <a:xfrm>
            <a:off x="5627451" y="987425"/>
            <a:ext cx="5421548"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033D14FF-9082-4BBA-BC7A-F4C5B78599C5}"/>
              </a:ext>
            </a:extLst>
          </p:cNvPr>
          <p:cNvSpPr>
            <a:spLocks noGrp="1"/>
          </p:cNvSpPr>
          <p:nvPr>
            <p:ph type="body" sz="half" idx="2"/>
          </p:nvPr>
        </p:nvSpPr>
        <p:spPr>
          <a:xfrm>
            <a:off x="1143000" y="3662464"/>
            <a:ext cx="3932237" cy="2206523"/>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D5A2726-EB8E-4DF7-9A1B-F03BD8C7179E}"/>
              </a:ext>
            </a:extLst>
          </p:cNvPr>
          <p:cNvSpPr>
            <a:spLocks noGrp="1"/>
          </p:cNvSpPr>
          <p:nvPr>
            <p:ph type="dt" sz="half" idx="10"/>
          </p:nvPr>
        </p:nvSpPr>
        <p:spPr/>
        <p:txBody>
          <a:bodyPr/>
          <a:lstStyle/>
          <a:p>
            <a:fld id="{3CADBD16-5BFB-4D9F-9646-C75D1B53BBB6}" type="datetimeFigureOut">
              <a:rPr lang="en-US" smtClean="0"/>
              <a:t>9/18/23</a:t>
            </a:fld>
            <a:endParaRPr lang="en-US"/>
          </a:p>
        </p:txBody>
      </p:sp>
      <p:sp>
        <p:nvSpPr>
          <p:cNvPr id="6" name="Footer Placeholder 5">
            <a:extLst>
              <a:ext uri="{FF2B5EF4-FFF2-40B4-BE49-F238E27FC236}">
                <a16:creationId xmlns:a16="http://schemas.microsoft.com/office/drawing/2014/main" id="{8D9929BE-611C-4FE6-B0A5-E0FF9DF969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B90B32-1D0E-4BCD-8850-59EA235F7EB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413025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CA1460E-1069-4FCA-B04E-28F77C861046}"/>
              </a:ext>
            </a:extLst>
          </p:cNvPr>
          <p:cNvSpPr>
            <a:spLocks noGrp="1"/>
          </p:cNvSpPr>
          <p:nvPr>
            <p:ph type="pic" idx="1"/>
          </p:nvPr>
        </p:nvSpPr>
        <p:spPr>
          <a:xfrm>
            <a:off x="5513614" y="987425"/>
            <a:ext cx="55353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6138C1E-867B-4FE9-8783-9B1246AEB797}"/>
              </a:ext>
            </a:extLst>
          </p:cNvPr>
          <p:cNvSpPr>
            <a:spLocks noGrp="1"/>
          </p:cNvSpPr>
          <p:nvPr>
            <p:ph type="body" sz="half" idx="2"/>
          </p:nvPr>
        </p:nvSpPr>
        <p:spPr>
          <a:xfrm>
            <a:off x="1143000" y="3657601"/>
            <a:ext cx="3932236" cy="2211388"/>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0721568-4870-46F2-9F7E-F410702012D9}"/>
              </a:ext>
            </a:extLst>
          </p:cNvPr>
          <p:cNvSpPr>
            <a:spLocks noGrp="1"/>
          </p:cNvSpPr>
          <p:nvPr>
            <p:ph type="dt" sz="half" idx="10"/>
          </p:nvPr>
        </p:nvSpPr>
        <p:spPr/>
        <p:txBody>
          <a:bodyPr/>
          <a:lstStyle/>
          <a:p>
            <a:fld id="{3CADBD16-5BFB-4D9F-9646-C75D1B53BBB6}" type="datetimeFigureOut">
              <a:rPr lang="en-US" smtClean="0"/>
              <a:t>9/18/23</a:t>
            </a:fld>
            <a:endParaRPr lang="en-US"/>
          </a:p>
        </p:txBody>
      </p:sp>
      <p:sp>
        <p:nvSpPr>
          <p:cNvPr id="6" name="Footer Placeholder 5">
            <a:extLst>
              <a:ext uri="{FF2B5EF4-FFF2-40B4-BE49-F238E27FC236}">
                <a16:creationId xmlns:a16="http://schemas.microsoft.com/office/drawing/2014/main" id="{0BB3CC65-0E73-45A1-9D4F-3F4559B3B6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8C58CD-9BC3-431E-A7B4-D596A7F06C5E}"/>
              </a:ext>
            </a:extLst>
          </p:cNvPr>
          <p:cNvSpPr>
            <a:spLocks noGrp="1"/>
          </p:cNvSpPr>
          <p:nvPr>
            <p:ph type="sldNum" sz="quarter" idx="12"/>
          </p:nvPr>
        </p:nvSpPr>
        <p:spPr/>
        <p:txBody>
          <a:bodyPr/>
          <a:lstStyle/>
          <a:p>
            <a:fld id="{C0722274-0FAA-4649-AA4E-4210F4F32167}" type="slidenum">
              <a:rPr lang="en-US" smtClean="0"/>
              <a:t>‹#›</a:t>
            </a:fld>
            <a:endParaRPr lang="en-US"/>
          </a:p>
        </p:txBody>
      </p:sp>
      <p:sp>
        <p:nvSpPr>
          <p:cNvPr id="2" name="Title 1">
            <a:extLst>
              <a:ext uri="{FF2B5EF4-FFF2-40B4-BE49-F238E27FC236}">
                <a16:creationId xmlns:a16="http://schemas.microsoft.com/office/drawing/2014/main" id="{2368F756-D171-474C-8B1A-C818032F6F78}"/>
              </a:ext>
            </a:extLst>
          </p:cNvPr>
          <p:cNvSpPr>
            <a:spLocks noGrp="1"/>
          </p:cNvSpPr>
          <p:nvPr>
            <p:ph type="title"/>
          </p:nvPr>
        </p:nvSpPr>
        <p:spPr>
          <a:xfrm>
            <a:off x="1143000" y="1600201"/>
            <a:ext cx="3932236" cy="1959428"/>
          </a:xfrm>
        </p:spPr>
        <p:txBody>
          <a:bodyPr anchor="b">
            <a:normAutofit/>
          </a:bodyPr>
          <a:lstStyle>
            <a:lvl1pPr>
              <a:lnSpc>
                <a:spcPct val="110000"/>
              </a:lnSpc>
              <a:defRPr sz="2400" cap="all" spc="300" baseline="0"/>
            </a:lvl1pPr>
          </a:lstStyle>
          <a:p>
            <a:r>
              <a:rPr lang="en-US" dirty="0"/>
              <a:t>Click to edit Master title style</a:t>
            </a:r>
          </a:p>
        </p:txBody>
      </p:sp>
    </p:spTree>
    <p:extLst>
      <p:ext uri="{BB962C8B-B14F-4D97-AF65-F5344CB8AC3E}">
        <p14:creationId xmlns:p14="http://schemas.microsoft.com/office/powerpoint/2010/main" val="398826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1C2F78B-DEE8-4195-A196-DFC51BDADFF9}"/>
              </a:ext>
            </a:extLst>
          </p:cNvPr>
          <p:cNvSpPr/>
          <p:nvPr/>
        </p:nvSpPr>
        <p:spPr>
          <a:xfrm>
            <a:off x="9749268" y="4070878"/>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A1D79D08-4BE8-4799-BE09-5078DFEE2256}"/>
              </a:ext>
            </a:extLst>
          </p:cNvPr>
          <p:cNvSpPr/>
          <p:nvPr/>
        </p:nvSpPr>
        <p:spPr>
          <a:xfrm rot="10800000">
            <a:off x="0" y="0"/>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2" name="Straight Connector 11">
            <a:extLst>
              <a:ext uri="{FF2B5EF4-FFF2-40B4-BE49-F238E27FC236}">
                <a16:creationId xmlns:a16="http://schemas.microsoft.com/office/drawing/2014/main" id="{C95D65A1-16CB-407F-993F-2A6D59BCC0C8}"/>
              </a:ext>
            </a:extLst>
          </p:cNvPr>
          <p:cNvCxnSpPr>
            <a:cxnSpLocks/>
          </p:cNvCxnSpPr>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0BA018A2-815D-41B0-A189-FDF7A5E88891}"/>
              </a:ext>
            </a:extLst>
          </p:cNvPr>
          <p:cNvSpPr>
            <a:spLocks noGrp="1"/>
          </p:cNvSpPr>
          <p:nvPr>
            <p:ph type="title"/>
          </p:nvPr>
        </p:nvSpPr>
        <p:spPr>
          <a:xfrm>
            <a:off x="1143000" y="872935"/>
            <a:ext cx="9905999" cy="13608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6DFAE63-1276-4C7C-BFF5-F5DF1CDB23E5}"/>
              </a:ext>
            </a:extLst>
          </p:cNvPr>
          <p:cNvSpPr>
            <a:spLocks noGrp="1"/>
          </p:cNvSpPr>
          <p:nvPr>
            <p:ph type="body" idx="1"/>
          </p:nvPr>
        </p:nvSpPr>
        <p:spPr>
          <a:xfrm>
            <a:off x="1143000" y="2332026"/>
            <a:ext cx="9905999" cy="356711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5380268-2D73-487C-843B-51648AE18194}"/>
              </a:ext>
            </a:extLst>
          </p:cNvPr>
          <p:cNvSpPr>
            <a:spLocks noGrp="1"/>
          </p:cNvSpPr>
          <p:nvPr>
            <p:ph type="dt" sz="half" idx="2"/>
          </p:nvPr>
        </p:nvSpPr>
        <p:spPr>
          <a:xfrm>
            <a:off x="7388157" y="6356350"/>
            <a:ext cx="3093395" cy="365125"/>
          </a:xfrm>
          <a:prstGeom prst="rect">
            <a:avLst/>
          </a:prstGeom>
        </p:spPr>
        <p:txBody>
          <a:bodyPr vert="horz" lIns="91440" tIns="45720" rIns="91440" bIns="45720" rtlCol="0" anchor="ctr"/>
          <a:lstStyle>
            <a:lvl1pPr algn="r">
              <a:defRPr sz="1050">
                <a:solidFill>
                  <a:schemeClr val="tx1"/>
                </a:solidFill>
              </a:defRPr>
            </a:lvl1pPr>
          </a:lstStyle>
          <a:p>
            <a:fld id="{3CADBD16-5BFB-4D9F-9646-C75D1B53BBB6}" type="datetimeFigureOut">
              <a:rPr lang="en-US" smtClean="0"/>
              <a:pPr/>
              <a:t>9/18/23</a:t>
            </a:fld>
            <a:endParaRPr lang="en-US" dirty="0"/>
          </a:p>
        </p:txBody>
      </p:sp>
      <p:sp>
        <p:nvSpPr>
          <p:cNvPr id="5" name="Footer Placeholder 4">
            <a:extLst>
              <a:ext uri="{FF2B5EF4-FFF2-40B4-BE49-F238E27FC236}">
                <a16:creationId xmlns:a16="http://schemas.microsoft.com/office/drawing/2014/main" id="{99F61E6D-D51F-4BD7-B59D-19AF179177B8}"/>
              </a:ext>
            </a:extLst>
          </p:cNvPr>
          <p:cNvSpPr>
            <a:spLocks noGrp="1"/>
          </p:cNvSpPr>
          <p:nvPr>
            <p:ph type="ftr" sz="quarter" idx="3"/>
          </p:nvPr>
        </p:nvSpPr>
        <p:spPr>
          <a:xfrm>
            <a:off x="1143000" y="6356350"/>
            <a:ext cx="3959157" cy="365125"/>
          </a:xfrm>
          <a:prstGeom prst="rect">
            <a:avLst/>
          </a:prstGeom>
        </p:spPr>
        <p:txBody>
          <a:bodyPr vert="horz" lIns="91440" tIns="45720" rIns="91440" bIns="45720" rtlCol="0" anchor="ctr"/>
          <a:lstStyle>
            <a:lvl1pPr algn="l">
              <a:defRPr sz="105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27701B1-1C93-41C2-AEE1-815DEA51B962}"/>
              </a:ext>
            </a:extLst>
          </p:cNvPr>
          <p:cNvSpPr>
            <a:spLocks noGrp="1"/>
          </p:cNvSpPr>
          <p:nvPr>
            <p:ph type="sldNum" sz="quarter" idx="4"/>
          </p:nvPr>
        </p:nvSpPr>
        <p:spPr>
          <a:xfrm>
            <a:off x="10423186" y="6356350"/>
            <a:ext cx="625813" cy="365125"/>
          </a:xfrm>
          <a:prstGeom prst="rect">
            <a:avLst/>
          </a:prstGeom>
        </p:spPr>
        <p:txBody>
          <a:bodyPr vert="horz" lIns="91440" tIns="45720" rIns="91440" bIns="45720" rtlCol="0" anchor="ctr"/>
          <a:lstStyle>
            <a:lvl1pPr algn="r">
              <a:defRPr sz="1050">
                <a:solidFill>
                  <a:schemeClr val="tx1"/>
                </a:solidFill>
              </a:defRPr>
            </a:lvl1p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273088469"/>
      </p:ext>
    </p:extLst>
  </p:cSld>
  <p:clrMap bg1="dk1" tx1="lt1" bg2="dk2" tx2="lt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Lst>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Tx/>
        <a:buNone/>
        <a:defRPr sz="1800" i="1" kern="1200">
          <a:solidFill>
            <a:schemeClr val="tx1"/>
          </a:solidFill>
          <a:latin typeface="+mn-lt"/>
          <a:ea typeface="+mn-ea"/>
          <a:cs typeface="+mn-cs"/>
        </a:defRPr>
      </a:lvl2pPr>
      <a:lvl3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502920" indent="0" algn="l" defTabSz="914400" rtl="0" eaLnBrk="1" latinLnBrk="0" hangingPunct="1">
        <a:lnSpc>
          <a:spcPct val="120000"/>
        </a:lnSpc>
        <a:spcBef>
          <a:spcPts val="500"/>
        </a:spcBef>
        <a:buFontTx/>
        <a:buNone/>
        <a:defRPr sz="1400" i="1" kern="1200">
          <a:solidFill>
            <a:schemeClr val="tx1"/>
          </a:solidFill>
          <a:latin typeface="+mn-lt"/>
          <a:ea typeface="+mn-ea"/>
          <a:cs typeface="+mn-cs"/>
        </a:defRPr>
      </a:lvl4pPr>
      <a:lvl5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8.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4DE524F2-C7AF-4466-BA99-09C19DE0D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erson in a helmet holding an object&#10;&#10;Description automatically generated">
            <a:extLst>
              <a:ext uri="{FF2B5EF4-FFF2-40B4-BE49-F238E27FC236}">
                <a16:creationId xmlns:a16="http://schemas.microsoft.com/office/drawing/2014/main" id="{CBCF0DDF-D8D6-EC2E-1143-CBD956579426}"/>
              </a:ext>
            </a:extLst>
          </p:cNvPr>
          <p:cNvPicPr>
            <a:picLocks noChangeAspect="1"/>
          </p:cNvPicPr>
          <p:nvPr/>
        </p:nvPicPr>
        <p:blipFill rotWithShape="1">
          <a:blip r:embed="rId2"/>
          <a:srcRect t="6639"/>
          <a:stretch/>
        </p:blipFill>
        <p:spPr>
          <a:xfrm>
            <a:off x="-8293" y="0"/>
            <a:ext cx="12191979" cy="6858004"/>
          </a:xfrm>
          <a:prstGeom prst="rect">
            <a:avLst/>
          </a:prstGeom>
        </p:spPr>
      </p:pic>
      <p:sp>
        <p:nvSpPr>
          <p:cNvPr id="54" name="Freeform: Shape 53">
            <a:extLst>
              <a:ext uri="{FF2B5EF4-FFF2-40B4-BE49-F238E27FC236}">
                <a16:creationId xmlns:a16="http://schemas.microsoft.com/office/drawing/2014/main" id="{904E317E-14BB-4200-84F3-2064B4C97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3854" y="1544347"/>
            <a:ext cx="4676439" cy="5313651"/>
          </a:xfrm>
          <a:custGeom>
            <a:avLst/>
            <a:gdLst>
              <a:gd name="connsiteX0" fmla="*/ 6846874 w 6846874"/>
              <a:gd name="connsiteY0" fmla="*/ 3021586 h 3021586"/>
              <a:gd name="connsiteX1" fmla="*/ 0 w 6846874"/>
              <a:gd name="connsiteY1" fmla="*/ 3021585 h 3021586"/>
              <a:gd name="connsiteX2" fmla="*/ 3399286 w 6846874"/>
              <a:gd name="connsiteY2" fmla="*/ 0 h 3021586"/>
              <a:gd name="connsiteX0" fmla="*/ 6846874 w 6846874"/>
              <a:gd name="connsiteY0" fmla="*/ 3016405 h 3016405"/>
              <a:gd name="connsiteX1" fmla="*/ 0 w 6846874"/>
              <a:gd name="connsiteY1" fmla="*/ 3016404 h 3016405"/>
              <a:gd name="connsiteX2" fmla="*/ 3425190 w 6846874"/>
              <a:gd name="connsiteY2" fmla="*/ 0 h 3016405"/>
              <a:gd name="connsiteX3" fmla="*/ 6846874 w 6846874"/>
              <a:gd name="connsiteY3" fmla="*/ 3016405 h 3016405"/>
              <a:gd name="connsiteX0" fmla="*/ 6846874 w 6846874"/>
              <a:gd name="connsiteY0" fmla="*/ 3055286 h 3055286"/>
              <a:gd name="connsiteX1" fmla="*/ 0 w 6846874"/>
              <a:gd name="connsiteY1" fmla="*/ 3055285 h 3055286"/>
              <a:gd name="connsiteX2" fmla="*/ 3425190 w 6846874"/>
              <a:gd name="connsiteY2" fmla="*/ 0 h 3055286"/>
              <a:gd name="connsiteX3" fmla="*/ 6846874 w 6846874"/>
              <a:gd name="connsiteY3" fmla="*/ 3055286 h 3055286"/>
              <a:gd name="connsiteX0" fmla="*/ 6846874 w 6846874"/>
              <a:gd name="connsiteY0" fmla="*/ 5422604 h 5422604"/>
              <a:gd name="connsiteX1" fmla="*/ 0 w 6846874"/>
              <a:gd name="connsiteY1" fmla="*/ 5422603 h 5422604"/>
              <a:gd name="connsiteX2" fmla="*/ 6839561 w 6846874"/>
              <a:gd name="connsiteY2" fmla="*/ 0 h 5422604"/>
              <a:gd name="connsiteX3" fmla="*/ 6846874 w 6846874"/>
              <a:gd name="connsiteY3" fmla="*/ 5422604 h 5422604"/>
            </a:gdLst>
            <a:ahLst/>
            <a:cxnLst>
              <a:cxn ang="0">
                <a:pos x="connsiteX0" y="connsiteY0"/>
              </a:cxn>
              <a:cxn ang="0">
                <a:pos x="connsiteX1" y="connsiteY1"/>
              </a:cxn>
              <a:cxn ang="0">
                <a:pos x="connsiteX2" y="connsiteY2"/>
              </a:cxn>
              <a:cxn ang="0">
                <a:pos x="connsiteX3" y="connsiteY3"/>
              </a:cxn>
            </a:cxnLst>
            <a:rect l="l" t="t" r="r" b="b"/>
            <a:pathLst>
              <a:path w="6846874" h="5422604">
                <a:moveTo>
                  <a:pt x="6846874" y="5422604"/>
                </a:moveTo>
                <a:lnTo>
                  <a:pt x="0" y="5422603"/>
                </a:lnTo>
                <a:lnTo>
                  <a:pt x="6839561" y="0"/>
                </a:lnTo>
                <a:cubicBezTo>
                  <a:pt x="6841999" y="1807535"/>
                  <a:pt x="6844436" y="3615069"/>
                  <a:pt x="6846874" y="5422604"/>
                </a:cubicBezTo>
                <a:close/>
              </a:path>
            </a:pathLst>
          </a:custGeom>
          <a:solidFill>
            <a:schemeClr val="bg2">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1DF94A24-8152-43C5-86F3-5CC95D809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1127553" y="-1127553"/>
            <a:ext cx="6858000" cy="9113106"/>
          </a:xfrm>
          <a:custGeom>
            <a:avLst/>
            <a:gdLst>
              <a:gd name="connsiteX0" fmla="*/ 0 w 6858000"/>
              <a:gd name="connsiteY0" fmla="*/ 7143270 h 9113106"/>
              <a:gd name="connsiteX1" fmla="*/ 0 w 6858000"/>
              <a:gd name="connsiteY1" fmla="*/ 6878623 h 9113106"/>
              <a:gd name="connsiteX2" fmla="*/ 1 w 6858000"/>
              <a:gd name="connsiteY2" fmla="*/ 6878623 h 9113106"/>
              <a:gd name="connsiteX3" fmla="*/ 0 w 6858000"/>
              <a:gd name="connsiteY3" fmla="*/ 4319945 h 9113106"/>
              <a:gd name="connsiteX4" fmla="*/ 1 w 6858000"/>
              <a:gd name="connsiteY4" fmla="*/ 4319945 h 9113106"/>
              <a:gd name="connsiteX5" fmla="*/ 1 w 6858000"/>
              <a:gd name="connsiteY5" fmla="*/ 13542 h 9113106"/>
              <a:gd name="connsiteX6" fmla="*/ 0 w 6858000"/>
              <a:gd name="connsiteY6" fmla="*/ 13540 h 9113106"/>
              <a:gd name="connsiteX7" fmla="*/ 0 w 6858000"/>
              <a:gd name="connsiteY7" fmla="*/ 0 h 9113106"/>
              <a:gd name="connsiteX8" fmla="*/ 6858000 w 6858000"/>
              <a:gd name="connsiteY8" fmla="*/ 6010591 h 9113106"/>
              <a:gd name="connsiteX9" fmla="*/ 6858000 w 6858000"/>
              <a:gd name="connsiteY9" fmla="*/ 3794798 h 9113106"/>
              <a:gd name="connsiteX10" fmla="*/ 6858000 w 6858000"/>
              <a:gd name="connsiteY10" fmla="*/ 3794798 h 9113106"/>
              <a:gd name="connsiteX11" fmla="*/ 6858000 w 6858000"/>
              <a:gd name="connsiteY11" fmla="*/ 3837120 h 9113106"/>
              <a:gd name="connsiteX12" fmla="*/ 6858000 w 6858000"/>
              <a:gd name="connsiteY12" fmla="*/ 6838049 h 9113106"/>
              <a:gd name="connsiteX13" fmla="*/ 6858000 w 6858000"/>
              <a:gd name="connsiteY13" fmla="*/ 9113106 h 9113106"/>
              <a:gd name="connsiteX14" fmla="*/ 1 w 6858000"/>
              <a:gd name="connsiteY14" fmla="*/ 9113106 h 9113106"/>
              <a:gd name="connsiteX15" fmla="*/ 1 w 6858000"/>
              <a:gd name="connsiteY15" fmla="*/ 7143270 h 9113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58000" h="9113106">
                <a:moveTo>
                  <a:pt x="0" y="7143270"/>
                </a:moveTo>
                <a:lnTo>
                  <a:pt x="0" y="6878623"/>
                </a:lnTo>
                <a:lnTo>
                  <a:pt x="1" y="6878623"/>
                </a:lnTo>
                <a:lnTo>
                  <a:pt x="0" y="4319945"/>
                </a:lnTo>
                <a:lnTo>
                  <a:pt x="1" y="4319945"/>
                </a:lnTo>
                <a:lnTo>
                  <a:pt x="1" y="13542"/>
                </a:lnTo>
                <a:lnTo>
                  <a:pt x="0" y="13540"/>
                </a:lnTo>
                <a:lnTo>
                  <a:pt x="0" y="0"/>
                </a:lnTo>
                <a:lnTo>
                  <a:pt x="6858000" y="6010591"/>
                </a:lnTo>
                <a:lnTo>
                  <a:pt x="6858000" y="3794798"/>
                </a:lnTo>
                <a:lnTo>
                  <a:pt x="6858000" y="3794798"/>
                </a:lnTo>
                <a:lnTo>
                  <a:pt x="6858000" y="3837120"/>
                </a:lnTo>
                <a:lnTo>
                  <a:pt x="6858000" y="6838049"/>
                </a:lnTo>
                <a:lnTo>
                  <a:pt x="6858000" y="9113106"/>
                </a:lnTo>
                <a:lnTo>
                  <a:pt x="1" y="9113106"/>
                </a:lnTo>
                <a:lnTo>
                  <a:pt x="1" y="7143270"/>
                </a:lnTo>
                <a:close/>
              </a:path>
            </a:pathLst>
          </a:cu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9E4706B-1D7D-09E0-D197-72601DDBD3E3}"/>
              </a:ext>
            </a:extLst>
          </p:cNvPr>
          <p:cNvSpPr>
            <a:spLocks noGrp="1"/>
          </p:cNvSpPr>
          <p:nvPr>
            <p:ph type="ctrTitle"/>
          </p:nvPr>
        </p:nvSpPr>
        <p:spPr>
          <a:xfrm>
            <a:off x="357188" y="1181102"/>
            <a:ext cx="5738812" cy="2110738"/>
          </a:xfrm>
        </p:spPr>
        <p:txBody>
          <a:bodyPr anchor="t">
            <a:normAutofit fontScale="90000"/>
          </a:bodyPr>
          <a:lstStyle/>
          <a:p>
            <a:r>
              <a:rPr lang="en-US" b="1" dirty="0">
                <a:solidFill>
                  <a:srgbClr val="FFFFFF"/>
                </a:solidFill>
              </a:rPr>
              <a:t>mDEV1003</a:t>
            </a:r>
            <a:br>
              <a:rPr lang="en-US" b="1" dirty="0">
                <a:solidFill>
                  <a:srgbClr val="FFFFFF"/>
                </a:solidFill>
              </a:rPr>
            </a:br>
            <a:r>
              <a:rPr lang="en-US" b="1" dirty="0">
                <a:solidFill>
                  <a:srgbClr val="FFFFFF"/>
                </a:solidFill>
              </a:rPr>
              <a:t>ASSIGNMENT-1</a:t>
            </a:r>
            <a:br>
              <a:rPr lang="en-US" b="1" dirty="0">
                <a:solidFill>
                  <a:srgbClr val="FFFFFF"/>
                </a:solidFill>
              </a:rPr>
            </a:br>
            <a:r>
              <a:rPr lang="en-US" b="1" dirty="0">
                <a:solidFill>
                  <a:srgbClr val="FFFFFF"/>
                </a:solidFill>
              </a:rPr>
              <a:t>Storyboard</a:t>
            </a:r>
          </a:p>
        </p:txBody>
      </p:sp>
      <p:sp>
        <p:nvSpPr>
          <p:cNvPr id="3" name="Subtitle 2">
            <a:extLst>
              <a:ext uri="{FF2B5EF4-FFF2-40B4-BE49-F238E27FC236}">
                <a16:creationId xmlns:a16="http://schemas.microsoft.com/office/drawing/2014/main" id="{AEC74AAC-19FC-EFD8-271F-FD65B299EB9F}"/>
              </a:ext>
            </a:extLst>
          </p:cNvPr>
          <p:cNvSpPr>
            <a:spLocks noGrp="1"/>
          </p:cNvSpPr>
          <p:nvPr>
            <p:ph type="subTitle" idx="1"/>
          </p:nvPr>
        </p:nvSpPr>
        <p:spPr>
          <a:xfrm>
            <a:off x="0" y="6129338"/>
            <a:ext cx="5729288" cy="728660"/>
          </a:xfrm>
        </p:spPr>
        <p:txBody>
          <a:bodyPr anchor="b">
            <a:noAutofit/>
          </a:bodyPr>
          <a:lstStyle/>
          <a:p>
            <a:r>
              <a:rPr lang="en-US" sz="2400" dirty="0">
                <a:solidFill>
                  <a:srgbClr val="FFFFFF"/>
                </a:solidFill>
              </a:rPr>
              <a:t>GURWINDER SINGH, 200557497</a:t>
            </a:r>
          </a:p>
        </p:txBody>
      </p:sp>
    </p:spTree>
    <p:extLst>
      <p:ext uri="{BB962C8B-B14F-4D97-AF65-F5344CB8AC3E}">
        <p14:creationId xmlns:p14="http://schemas.microsoft.com/office/powerpoint/2010/main" val="16642669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BB07B087-CC73-4D22-8354-AE59CBE4F3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nuclear power plant in a field&#10;&#10;Description automatically generated">
            <a:extLst>
              <a:ext uri="{FF2B5EF4-FFF2-40B4-BE49-F238E27FC236}">
                <a16:creationId xmlns:a16="http://schemas.microsoft.com/office/drawing/2014/main" id="{FC6D45BF-C35D-395D-0986-59ECC191996C}"/>
              </a:ext>
            </a:extLst>
          </p:cNvPr>
          <p:cNvPicPr>
            <a:picLocks noChangeAspect="1"/>
          </p:cNvPicPr>
          <p:nvPr/>
        </p:nvPicPr>
        <p:blipFill rotWithShape="1">
          <a:blip r:embed="rId2"/>
          <a:srcRect t="15873" r="1" b="3851"/>
          <a:stretch/>
        </p:blipFill>
        <p:spPr>
          <a:xfrm>
            <a:off x="20" y="10"/>
            <a:ext cx="7627541" cy="3428990"/>
          </a:xfrm>
          <a:custGeom>
            <a:avLst/>
            <a:gdLst/>
            <a:ahLst/>
            <a:cxnLst/>
            <a:rect l="l" t="t" r="r" b="b"/>
            <a:pathLst>
              <a:path w="7627561" h="3429000">
                <a:moveTo>
                  <a:pt x="0" y="0"/>
                </a:moveTo>
                <a:lnTo>
                  <a:pt x="7627561" y="0"/>
                </a:lnTo>
                <a:lnTo>
                  <a:pt x="4622265" y="3429000"/>
                </a:lnTo>
                <a:lnTo>
                  <a:pt x="0" y="3429000"/>
                </a:lnTo>
                <a:close/>
              </a:path>
            </a:pathLst>
          </a:custGeom>
        </p:spPr>
      </p:pic>
      <p:pic>
        <p:nvPicPr>
          <p:cNvPr id="11" name="Picture 10" descr="A screenshot of a video game&#10;&#10;Description automatically generated">
            <a:extLst>
              <a:ext uri="{FF2B5EF4-FFF2-40B4-BE49-F238E27FC236}">
                <a16:creationId xmlns:a16="http://schemas.microsoft.com/office/drawing/2014/main" id="{2EF61CF4-654B-BA41-805D-E7F755754D3D}"/>
              </a:ext>
            </a:extLst>
          </p:cNvPr>
          <p:cNvPicPr>
            <a:picLocks noChangeAspect="1"/>
          </p:cNvPicPr>
          <p:nvPr/>
        </p:nvPicPr>
        <p:blipFill rotWithShape="1">
          <a:blip r:embed="rId3"/>
          <a:srcRect t="20079" r="1" b="1"/>
          <a:stretch/>
        </p:blipFill>
        <p:spPr>
          <a:xfrm>
            <a:off x="4564440" y="10"/>
            <a:ext cx="7627561" cy="3428990"/>
          </a:xfrm>
          <a:custGeom>
            <a:avLst/>
            <a:gdLst/>
            <a:ahLst/>
            <a:cxnLst/>
            <a:rect l="l" t="t" r="r" b="b"/>
            <a:pathLst>
              <a:path w="7627561" h="3429000">
                <a:moveTo>
                  <a:pt x="3005296" y="0"/>
                </a:moveTo>
                <a:lnTo>
                  <a:pt x="7627561" y="0"/>
                </a:lnTo>
                <a:lnTo>
                  <a:pt x="7627561" y="3429000"/>
                </a:lnTo>
                <a:lnTo>
                  <a:pt x="0" y="3429000"/>
                </a:lnTo>
                <a:close/>
              </a:path>
            </a:pathLst>
          </a:custGeom>
        </p:spPr>
      </p:pic>
      <p:sp>
        <p:nvSpPr>
          <p:cNvPr id="32" name="TextBox 31">
            <a:extLst>
              <a:ext uri="{FF2B5EF4-FFF2-40B4-BE49-F238E27FC236}">
                <a16:creationId xmlns:a16="http://schemas.microsoft.com/office/drawing/2014/main" id="{E0896A7E-9F9E-A90A-C415-9C39B980FB5A}"/>
              </a:ext>
            </a:extLst>
          </p:cNvPr>
          <p:cNvSpPr txBox="1"/>
          <p:nvPr/>
        </p:nvSpPr>
        <p:spPr>
          <a:xfrm>
            <a:off x="318053" y="3508375"/>
            <a:ext cx="11469756" cy="2308324"/>
          </a:xfrm>
          <a:prstGeom prst="rect">
            <a:avLst/>
          </a:prstGeom>
          <a:noFill/>
        </p:spPr>
        <p:txBody>
          <a:bodyPr wrap="square" rtlCol="0">
            <a:spAutoFit/>
          </a:bodyPr>
          <a:lstStyle/>
          <a:p>
            <a:r>
              <a:rPr lang="en-US" sz="2400" dirty="0"/>
              <a:t>Erangel is an iconic 8x8-kilometer map in PUBG, set on a fictional Russian island. Its diverse terrain includes fields, forests, hills, and urban areas. Players must scavenge for gear while staying within the dynamic playzone, which randomly shrinks, pushing players into combat. Landmarks like the military base and cities like Pochinki create intense hotspots for action. With abundant vehicles and varying weather conditions, Erangel offers a classic and nostalgic PUBG experience.</a:t>
            </a:r>
          </a:p>
        </p:txBody>
      </p:sp>
      <p:sp>
        <p:nvSpPr>
          <p:cNvPr id="36" name="Title 35">
            <a:extLst>
              <a:ext uri="{FF2B5EF4-FFF2-40B4-BE49-F238E27FC236}">
                <a16:creationId xmlns:a16="http://schemas.microsoft.com/office/drawing/2014/main" id="{E7BF54B6-BEE2-3B56-5EC9-95058056F7C1}"/>
              </a:ext>
            </a:extLst>
          </p:cNvPr>
          <p:cNvSpPr>
            <a:spLocks noGrp="1"/>
          </p:cNvSpPr>
          <p:nvPr>
            <p:ph type="title"/>
          </p:nvPr>
        </p:nvSpPr>
        <p:spPr>
          <a:xfrm>
            <a:off x="318052" y="0"/>
            <a:ext cx="11310731" cy="1630017"/>
          </a:xfrm>
        </p:spPr>
        <p:txBody>
          <a:bodyPr>
            <a:normAutofit/>
          </a:bodyPr>
          <a:lstStyle/>
          <a:p>
            <a:r>
              <a:rPr lang="en-US" sz="4000" b="1" cap="all" spc="300" dirty="0"/>
              <a:t>ENVIRONMENT</a:t>
            </a:r>
            <a:br>
              <a:rPr lang="en-US" sz="4000" b="1" cap="all" spc="300" dirty="0"/>
            </a:br>
            <a:r>
              <a:rPr lang="en-US" sz="4000" b="1" cap="all" spc="300" dirty="0"/>
              <a:t>(ERANGEL MAP)</a:t>
            </a:r>
            <a:endParaRPr lang="en-US" b="1" dirty="0"/>
          </a:p>
        </p:txBody>
      </p:sp>
    </p:spTree>
    <p:extLst>
      <p:ext uri="{BB962C8B-B14F-4D97-AF65-F5344CB8AC3E}">
        <p14:creationId xmlns:p14="http://schemas.microsoft.com/office/powerpoint/2010/main" val="3109301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308" y="0"/>
            <a:ext cx="6873692" cy="6858000"/>
          </a:xfrm>
          <a:custGeom>
            <a:avLst/>
            <a:gdLst/>
            <a:ahLst/>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4" name="Straight Connector 13">
            <a:extLst>
              <a:ext uri="{FF2B5EF4-FFF2-40B4-BE49-F238E27FC236}">
                <a16:creationId xmlns:a16="http://schemas.microsoft.com/office/drawing/2014/main" id="{4C75A547-BCD1-42BE-966E-53CA0AB931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2838FE8C-B88C-4F0C-ABB8-731DFE116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rison in a desert&#10;&#10;Description automatically generated">
            <a:extLst>
              <a:ext uri="{FF2B5EF4-FFF2-40B4-BE49-F238E27FC236}">
                <a16:creationId xmlns:a16="http://schemas.microsoft.com/office/drawing/2014/main" id="{5ACA4B93-2A12-6D7F-F08B-19316AA40F98}"/>
              </a:ext>
            </a:extLst>
          </p:cNvPr>
          <p:cNvPicPr>
            <a:picLocks noChangeAspect="1"/>
          </p:cNvPicPr>
          <p:nvPr/>
        </p:nvPicPr>
        <p:blipFill rotWithShape="1">
          <a:blip r:embed="rId2"/>
          <a:srcRect t="9360" r="1" b="16334"/>
          <a:stretch/>
        </p:blipFill>
        <p:spPr>
          <a:xfrm>
            <a:off x="20" y="10"/>
            <a:ext cx="7627541" cy="3428990"/>
          </a:xfrm>
          <a:custGeom>
            <a:avLst/>
            <a:gdLst/>
            <a:ahLst/>
            <a:cxnLst/>
            <a:rect l="l" t="t" r="r" b="b"/>
            <a:pathLst>
              <a:path w="7627561" h="3429000">
                <a:moveTo>
                  <a:pt x="0" y="0"/>
                </a:moveTo>
                <a:lnTo>
                  <a:pt x="7627561" y="0"/>
                </a:lnTo>
                <a:lnTo>
                  <a:pt x="4622265" y="3429000"/>
                </a:lnTo>
                <a:lnTo>
                  <a:pt x="0" y="3429000"/>
                </a:lnTo>
                <a:close/>
              </a:path>
            </a:pathLst>
          </a:custGeom>
        </p:spPr>
      </p:pic>
      <p:pic>
        <p:nvPicPr>
          <p:cNvPr id="5" name="Content Placeholder 4" descr="A windmill in a desert&#10;&#10;Description automatically generated">
            <a:extLst>
              <a:ext uri="{FF2B5EF4-FFF2-40B4-BE49-F238E27FC236}">
                <a16:creationId xmlns:a16="http://schemas.microsoft.com/office/drawing/2014/main" id="{2ECE5B9F-5034-2682-A764-E22670F78134}"/>
              </a:ext>
            </a:extLst>
          </p:cNvPr>
          <p:cNvPicPr>
            <a:picLocks noGrp="1" noChangeAspect="1"/>
          </p:cNvPicPr>
          <p:nvPr>
            <p:ph idx="1"/>
          </p:nvPr>
        </p:nvPicPr>
        <p:blipFill rotWithShape="1">
          <a:blip r:embed="rId3"/>
          <a:srcRect t="22266" r="1" b="3428"/>
          <a:stretch/>
        </p:blipFill>
        <p:spPr>
          <a:xfrm>
            <a:off x="4564440" y="10"/>
            <a:ext cx="7627561" cy="3428990"/>
          </a:xfrm>
          <a:custGeom>
            <a:avLst/>
            <a:gdLst/>
            <a:ahLst/>
            <a:cxnLst/>
            <a:rect l="l" t="t" r="r" b="b"/>
            <a:pathLst>
              <a:path w="7627561" h="3429000">
                <a:moveTo>
                  <a:pt x="3005296" y="0"/>
                </a:moveTo>
                <a:lnTo>
                  <a:pt x="7627561" y="0"/>
                </a:lnTo>
                <a:lnTo>
                  <a:pt x="7627561" y="3429000"/>
                </a:lnTo>
                <a:lnTo>
                  <a:pt x="0" y="3429000"/>
                </a:lnTo>
                <a:close/>
              </a:path>
            </a:pathLst>
          </a:custGeom>
        </p:spPr>
      </p:pic>
      <p:sp>
        <p:nvSpPr>
          <p:cNvPr id="8" name="TextBox 7">
            <a:extLst>
              <a:ext uri="{FF2B5EF4-FFF2-40B4-BE49-F238E27FC236}">
                <a16:creationId xmlns:a16="http://schemas.microsoft.com/office/drawing/2014/main" id="{4249EB0C-9B72-70C4-A43A-15AC9DEF3D82}"/>
              </a:ext>
            </a:extLst>
          </p:cNvPr>
          <p:cNvSpPr txBox="1"/>
          <p:nvPr/>
        </p:nvSpPr>
        <p:spPr>
          <a:xfrm>
            <a:off x="238541" y="3856384"/>
            <a:ext cx="11648659" cy="2308324"/>
          </a:xfrm>
          <a:prstGeom prst="rect">
            <a:avLst/>
          </a:prstGeom>
          <a:noFill/>
        </p:spPr>
        <p:txBody>
          <a:bodyPr wrap="square" rtlCol="0">
            <a:spAutoFit/>
          </a:bodyPr>
          <a:lstStyle/>
          <a:p>
            <a:r>
              <a:rPr lang="en-US" sz="2400" dirty="0"/>
              <a:t>Miramar is a 8x8-kilometer desert map in PUBG, known for its arid terrain, rocky hills, and urban areas. The map's setting is a Mexican desert landscape, offering a unique contrast to other PUBG maps. Players must adapt to long-range engagements and strategic positioning due to the map's open spaces. Key locations like Hacienda del Patrón and Pecado are hotspots for loot and action. Miramar's diverse terrain, including canyons and valleys, adds depth to gameplay.</a:t>
            </a:r>
          </a:p>
        </p:txBody>
      </p:sp>
      <p:sp>
        <p:nvSpPr>
          <p:cNvPr id="9" name="TextBox 8">
            <a:extLst>
              <a:ext uri="{FF2B5EF4-FFF2-40B4-BE49-F238E27FC236}">
                <a16:creationId xmlns:a16="http://schemas.microsoft.com/office/drawing/2014/main" id="{E908FB19-30DA-F55D-D617-E73539E89582}"/>
              </a:ext>
            </a:extLst>
          </p:cNvPr>
          <p:cNvSpPr txBox="1"/>
          <p:nvPr/>
        </p:nvSpPr>
        <p:spPr>
          <a:xfrm>
            <a:off x="238540" y="576470"/>
            <a:ext cx="7904351" cy="1200329"/>
          </a:xfrm>
          <a:prstGeom prst="rect">
            <a:avLst/>
          </a:prstGeom>
          <a:noFill/>
        </p:spPr>
        <p:txBody>
          <a:bodyPr wrap="square" rtlCol="0">
            <a:spAutoFit/>
          </a:bodyPr>
          <a:lstStyle/>
          <a:p>
            <a:r>
              <a:rPr lang="en-US" sz="3600" b="1" u="sng" cap="all" spc="300" dirty="0"/>
              <a:t>ENVIRONMENT</a:t>
            </a:r>
            <a:br>
              <a:rPr lang="en-US" sz="3600" b="1" u="sng" cap="all" spc="300" dirty="0"/>
            </a:br>
            <a:r>
              <a:rPr lang="en-US" sz="3600" b="1" u="sng" cap="all" spc="300" dirty="0"/>
              <a:t>(MIRAMAR MAP)</a:t>
            </a:r>
            <a:endParaRPr lang="en-US" sz="3600" u="sng" dirty="0"/>
          </a:p>
        </p:txBody>
      </p:sp>
    </p:spTree>
    <p:extLst>
      <p:ext uri="{BB962C8B-B14F-4D97-AF65-F5344CB8AC3E}">
        <p14:creationId xmlns:p14="http://schemas.microsoft.com/office/powerpoint/2010/main" val="2517798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B07B087-CC73-4D22-8354-AE59CBE4F3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ity in the snow&#10;&#10;Description automatically generated">
            <a:extLst>
              <a:ext uri="{FF2B5EF4-FFF2-40B4-BE49-F238E27FC236}">
                <a16:creationId xmlns:a16="http://schemas.microsoft.com/office/drawing/2014/main" id="{C3D48A53-F793-E1DB-3450-FF9CAB5C8158}"/>
              </a:ext>
            </a:extLst>
          </p:cNvPr>
          <p:cNvPicPr>
            <a:picLocks noChangeAspect="1"/>
          </p:cNvPicPr>
          <p:nvPr/>
        </p:nvPicPr>
        <p:blipFill rotWithShape="1">
          <a:blip r:embed="rId2"/>
          <a:srcRect t="20079" r="1" b="1"/>
          <a:stretch/>
        </p:blipFill>
        <p:spPr>
          <a:xfrm>
            <a:off x="20" y="10"/>
            <a:ext cx="7627541" cy="3428990"/>
          </a:xfrm>
          <a:custGeom>
            <a:avLst/>
            <a:gdLst/>
            <a:ahLst/>
            <a:cxnLst/>
            <a:rect l="l" t="t" r="r" b="b"/>
            <a:pathLst>
              <a:path w="7627561" h="3429000">
                <a:moveTo>
                  <a:pt x="0" y="0"/>
                </a:moveTo>
                <a:lnTo>
                  <a:pt x="7627561" y="0"/>
                </a:lnTo>
                <a:lnTo>
                  <a:pt x="4622265" y="3429000"/>
                </a:lnTo>
                <a:lnTo>
                  <a:pt x="0" y="3429000"/>
                </a:lnTo>
                <a:close/>
              </a:path>
            </a:pathLst>
          </a:custGeom>
        </p:spPr>
      </p:pic>
      <p:pic>
        <p:nvPicPr>
          <p:cNvPr id="7" name="Picture 6" descr="A snowy landscape with houses and trees&#10;&#10;Description automatically generated">
            <a:extLst>
              <a:ext uri="{FF2B5EF4-FFF2-40B4-BE49-F238E27FC236}">
                <a16:creationId xmlns:a16="http://schemas.microsoft.com/office/drawing/2014/main" id="{2B0623D8-6AE7-94F0-9612-62C751B08D29}"/>
              </a:ext>
            </a:extLst>
          </p:cNvPr>
          <p:cNvPicPr>
            <a:picLocks noChangeAspect="1"/>
          </p:cNvPicPr>
          <p:nvPr/>
        </p:nvPicPr>
        <p:blipFill rotWithShape="1">
          <a:blip r:embed="rId3"/>
          <a:srcRect t="20079" r="1" b="1"/>
          <a:stretch/>
        </p:blipFill>
        <p:spPr>
          <a:xfrm>
            <a:off x="4564440" y="10"/>
            <a:ext cx="7627561" cy="3428990"/>
          </a:xfrm>
          <a:custGeom>
            <a:avLst/>
            <a:gdLst/>
            <a:ahLst/>
            <a:cxnLst/>
            <a:rect l="l" t="t" r="r" b="b"/>
            <a:pathLst>
              <a:path w="7627561" h="3429000">
                <a:moveTo>
                  <a:pt x="3005296" y="0"/>
                </a:moveTo>
                <a:lnTo>
                  <a:pt x="7627561" y="0"/>
                </a:lnTo>
                <a:lnTo>
                  <a:pt x="7627561" y="3429000"/>
                </a:lnTo>
                <a:lnTo>
                  <a:pt x="0" y="3429000"/>
                </a:lnTo>
                <a:close/>
              </a:path>
            </a:pathLst>
          </a:custGeom>
        </p:spPr>
      </p:pic>
      <p:sp>
        <p:nvSpPr>
          <p:cNvPr id="8" name="TextBox 7">
            <a:extLst>
              <a:ext uri="{FF2B5EF4-FFF2-40B4-BE49-F238E27FC236}">
                <a16:creationId xmlns:a16="http://schemas.microsoft.com/office/drawing/2014/main" id="{F0D71865-362B-79BA-1FBE-249B64E0551C}"/>
              </a:ext>
            </a:extLst>
          </p:cNvPr>
          <p:cNvSpPr txBox="1"/>
          <p:nvPr/>
        </p:nvSpPr>
        <p:spPr>
          <a:xfrm>
            <a:off x="238539" y="3637723"/>
            <a:ext cx="11648661" cy="2677656"/>
          </a:xfrm>
          <a:prstGeom prst="rect">
            <a:avLst/>
          </a:prstGeom>
          <a:noFill/>
        </p:spPr>
        <p:txBody>
          <a:bodyPr wrap="square" rtlCol="0">
            <a:spAutoFit/>
          </a:bodyPr>
          <a:lstStyle/>
          <a:p>
            <a:r>
              <a:rPr lang="en-US" sz="2400" dirty="0"/>
              <a:t>Vikendi is a 6x6-kilometer snow-covered map in PUBG, featuring a mix of open fields, dense forests, frozen lakes, and urban areas. The map's setting is a snowy Adriatic island, offering a unique visual experience. Vikendi is known for its balanced gameplay, catering to both long-range and close-quarters combat. Key locations like Castle and Cosmodrome are popular for loot and encounters. Dynamic weather changes, including snowfall, impact visibility and tactics. Vikendi's smaller size and diverse terrain make it a popular choice for intense PUBG matches.</a:t>
            </a:r>
          </a:p>
        </p:txBody>
      </p:sp>
      <p:sp>
        <p:nvSpPr>
          <p:cNvPr id="9" name="TextBox 8">
            <a:extLst>
              <a:ext uri="{FF2B5EF4-FFF2-40B4-BE49-F238E27FC236}">
                <a16:creationId xmlns:a16="http://schemas.microsoft.com/office/drawing/2014/main" id="{45DBDA8D-52CE-8E63-E02D-0EF82FDF3E1D}"/>
              </a:ext>
            </a:extLst>
          </p:cNvPr>
          <p:cNvSpPr txBox="1"/>
          <p:nvPr/>
        </p:nvSpPr>
        <p:spPr>
          <a:xfrm>
            <a:off x="238539" y="2771936"/>
            <a:ext cx="10157791" cy="646331"/>
          </a:xfrm>
          <a:prstGeom prst="rect">
            <a:avLst/>
          </a:prstGeom>
          <a:noFill/>
        </p:spPr>
        <p:txBody>
          <a:bodyPr wrap="square" rtlCol="0">
            <a:spAutoFit/>
          </a:bodyPr>
          <a:lstStyle/>
          <a:p>
            <a:r>
              <a:rPr lang="en-US" sz="3600" b="1" u="sng" dirty="0">
                <a:solidFill>
                  <a:schemeClr val="bg2"/>
                </a:solidFill>
              </a:rPr>
              <a:t>ENVIRONMENT (VIKENDI MAP</a:t>
            </a:r>
            <a:r>
              <a:rPr lang="en-US" sz="3600" dirty="0">
                <a:solidFill>
                  <a:schemeClr val="bg2"/>
                </a:solidFill>
              </a:rPr>
              <a:t>)</a:t>
            </a:r>
          </a:p>
        </p:txBody>
      </p:sp>
    </p:spTree>
    <p:extLst>
      <p:ext uri="{BB962C8B-B14F-4D97-AF65-F5344CB8AC3E}">
        <p14:creationId xmlns:p14="http://schemas.microsoft.com/office/powerpoint/2010/main" val="2565212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9">
            <a:extLst>
              <a:ext uri="{FF2B5EF4-FFF2-40B4-BE49-F238E27FC236}">
                <a16:creationId xmlns:a16="http://schemas.microsoft.com/office/drawing/2014/main" id="{FD57F13B-6973-4CE9-92F3-5EC476ED9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video game&#10;&#10;Description automatically generated">
            <a:extLst>
              <a:ext uri="{FF2B5EF4-FFF2-40B4-BE49-F238E27FC236}">
                <a16:creationId xmlns:a16="http://schemas.microsoft.com/office/drawing/2014/main" id="{93CB8814-7DFD-E297-F146-A8CC437F6DA7}"/>
              </a:ext>
            </a:extLst>
          </p:cNvPr>
          <p:cNvPicPr>
            <a:picLocks noGrp="1" noChangeAspect="1"/>
          </p:cNvPicPr>
          <p:nvPr>
            <p:ph idx="1"/>
          </p:nvPr>
        </p:nvPicPr>
        <p:blipFill rotWithShape="1">
          <a:blip r:embed="rId2"/>
          <a:srcRect/>
          <a:stretch/>
        </p:blipFill>
        <p:spPr>
          <a:xfrm>
            <a:off x="20" y="10"/>
            <a:ext cx="12191979" cy="6857989"/>
          </a:xfrm>
          <a:prstGeom prst="rect">
            <a:avLst/>
          </a:prstGeom>
        </p:spPr>
      </p:pic>
      <p:sp>
        <p:nvSpPr>
          <p:cNvPr id="6" name="TextBox 5">
            <a:extLst>
              <a:ext uri="{FF2B5EF4-FFF2-40B4-BE49-F238E27FC236}">
                <a16:creationId xmlns:a16="http://schemas.microsoft.com/office/drawing/2014/main" id="{1B678693-261E-A233-5AC4-DB710FF66A72}"/>
              </a:ext>
            </a:extLst>
          </p:cNvPr>
          <p:cNvSpPr txBox="1"/>
          <p:nvPr/>
        </p:nvSpPr>
        <p:spPr>
          <a:xfrm>
            <a:off x="169287" y="543768"/>
            <a:ext cx="3193345" cy="646331"/>
          </a:xfrm>
          <a:prstGeom prst="rect">
            <a:avLst/>
          </a:prstGeom>
          <a:noFill/>
        </p:spPr>
        <p:txBody>
          <a:bodyPr wrap="square" rtlCol="0">
            <a:spAutoFit/>
          </a:bodyPr>
          <a:lstStyle/>
          <a:p>
            <a:r>
              <a:rPr lang="en-US" sz="3600" b="1" u="sng" dirty="0"/>
              <a:t>CONTROLS</a:t>
            </a:r>
          </a:p>
        </p:txBody>
      </p:sp>
    </p:spTree>
    <p:extLst>
      <p:ext uri="{BB962C8B-B14F-4D97-AF65-F5344CB8AC3E}">
        <p14:creationId xmlns:p14="http://schemas.microsoft.com/office/powerpoint/2010/main" val="30091463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685B57F6-59DE-4274-A37C-F47FE4E42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video game&#10;&#10;Description automatically generated">
            <a:extLst>
              <a:ext uri="{FF2B5EF4-FFF2-40B4-BE49-F238E27FC236}">
                <a16:creationId xmlns:a16="http://schemas.microsoft.com/office/drawing/2014/main" id="{93CB8814-7DFD-E297-F146-A8CC437F6DA7}"/>
              </a:ext>
            </a:extLst>
          </p:cNvPr>
          <p:cNvPicPr>
            <a:picLocks noChangeAspect="1"/>
          </p:cNvPicPr>
          <p:nvPr/>
        </p:nvPicPr>
        <p:blipFill rotWithShape="1">
          <a:blip r:embed="rId2"/>
          <a:srcRect l="14528" r="22078"/>
          <a:stretch/>
        </p:blipFill>
        <p:spPr>
          <a:xfrm>
            <a:off x="4462998" y="10"/>
            <a:ext cx="7729002" cy="6857990"/>
          </a:xfrm>
          <a:custGeom>
            <a:avLst/>
            <a:gdLst/>
            <a:ahLst/>
            <a:cxnLst/>
            <a:rect l="l" t="t" r="r" b="b"/>
            <a:pathLst>
              <a:path w="7729002" h="6858000">
                <a:moveTo>
                  <a:pt x="6878624" y="0"/>
                </a:moveTo>
                <a:lnTo>
                  <a:pt x="7729002" y="0"/>
                </a:lnTo>
                <a:lnTo>
                  <a:pt x="7729002" y="4099788"/>
                </a:lnTo>
                <a:lnTo>
                  <a:pt x="5311608" y="6858000"/>
                </a:lnTo>
                <a:lnTo>
                  <a:pt x="868032" y="6858000"/>
                </a:lnTo>
                <a:close/>
                <a:moveTo>
                  <a:pt x="0" y="0"/>
                </a:moveTo>
                <a:lnTo>
                  <a:pt x="6878624" y="0"/>
                </a:lnTo>
                <a:lnTo>
                  <a:pt x="0" y="1"/>
                </a:lnTo>
                <a:close/>
              </a:path>
            </a:pathLst>
          </a:custGeom>
        </p:spPr>
      </p:pic>
      <p:cxnSp>
        <p:nvCxnSpPr>
          <p:cNvPr id="36" name="Straight Connector 35">
            <a:extLst>
              <a:ext uri="{FF2B5EF4-FFF2-40B4-BE49-F238E27FC236}">
                <a16:creationId xmlns:a16="http://schemas.microsoft.com/office/drawing/2014/main" id="{2AD042BA-B482-486E-9E0C-75374069BB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0" name="TextBox 2">
            <a:extLst>
              <a:ext uri="{FF2B5EF4-FFF2-40B4-BE49-F238E27FC236}">
                <a16:creationId xmlns:a16="http://schemas.microsoft.com/office/drawing/2014/main" id="{514BC29C-F910-E26E-0744-B5A98B8A9343}"/>
              </a:ext>
            </a:extLst>
          </p:cNvPr>
          <p:cNvGraphicFramePr/>
          <p:nvPr>
            <p:extLst>
              <p:ext uri="{D42A27DB-BD31-4B8C-83A1-F6EECF244321}">
                <p14:modId xmlns:p14="http://schemas.microsoft.com/office/powerpoint/2010/main" val="373919072"/>
              </p:ext>
            </p:extLst>
          </p:nvPr>
        </p:nvGraphicFramePr>
        <p:xfrm>
          <a:off x="198783" y="0"/>
          <a:ext cx="8428382"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25972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D2B82E2D-5822-450E-85CC-AE5EDD01E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 name="Picture 10" descr="A person in a garment&#10;&#10;Description automatically generated">
            <a:extLst>
              <a:ext uri="{FF2B5EF4-FFF2-40B4-BE49-F238E27FC236}">
                <a16:creationId xmlns:a16="http://schemas.microsoft.com/office/drawing/2014/main" id="{847823C5-3450-C8B8-5991-FDF1F777C481}"/>
              </a:ext>
            </a:extLst>
          </p:cNvPr>
          <p:cNvPicPr>
            <a:picLocks noChangeAspect="1"/>
          </p:cNvPicPr>
          <p:nvPr/>
        </p:nvPicPr>
        <p:blipFill rotWithShape="1">
          <a:blip r:embed="rId2"/>
          <a:srcRect r="-2" b="8021"/>
          <a:stretch/>
        </p:blipFill>
        <p:spPr>
          <a:xfrm>
            <a:off x="2" y="10"/>
            <a:ext cx="4063593" cy="6857990"/>
          </a:xfrm>
          <a:prstGeom prst="rect">
            <a:avLst/>
          </a:prstGeom>
        </p:spPr>
      </p:pic>
      <p:pic>
        <p:nvPicPr>
          <p:cNvPr id="9" name="Picture 8" descr="A person wearing a gold dress and helmet holding an object&#10;&#10;Description automatically generated">
            <a:extLst>
              <a:ext uri="{FF2B5EF4-FFF2-40B4-BE49-F238E27FC236}">
                <a16:creationId xmlns:a16="http://schemas.microsoft.com/office/drawing/2014/main" id="{7AB5376D-2E6A-4495-3BAD-4ACF5D63F8A9}"/>
              </a:ext>
            </a:extLst>
          </p:cNvPr>
          <p:cNvPicPr>
            <a:picLocks noChangeAspect="1"/>
          </p:cNvPicPr>
          <p:nvPr/>
        </p:nvPicPr>
        <p:blipFill rotWithShape="1">
          <a:blip r:embed="rId3"/>
          <a:srcRect t="5069" r="-2" b="-2"/>
          <a:stretch/>
        </p:blipFill>
        <p:spPr>
          <a:xfrm>
            <a:off x="4064204" y="10"/>
            <a:ext cx="4063593" cy="6857990"/>
          </a:xfrm>
          <a:prstGeom prst="rect">
            <a:avLst/>
          </a:prstGeom>
        </p:spPr>
      </p:pic>
      <p:pic>
        <p:nvPicPr>
          <p:cNvPr id="15" name="Picture 14" descr="A person in a garment holding an object&#10;&#10;Description automatically generated">
            <a:extLst>
              <a:ext uri="{FF2B5EF4-FFF2-40B4-BE49-F238E27FC236}">
                <a16:creationId xmlns:a16="http://schemas.microsoft.com/office/drawing/2014/main" id="{34AEECC9-1F16-721C-5DC6-3985396B2C79}"/>
              </a:ext>
            </a:extLst>
          </p:cNvPr>
          <p:cNvPicPr>
            <a:picLocks noChangeAspect="1"/>
          </p:cNvPicPr>
          <p:nvPr/>
        </p:nvPicPr>
        <p:blipFill rotWithShape="1">
          <a:blip r:embed="rId4"/>
          <a:srcRect r="-2" b="5067"/>
          <a:stretch/>
        </p:blipFill>
        <p:spPr>
          <a:xfrm>
            <a:off x="8128407" y="10"/>
            <a:ext cx="4063593" cy="6857990"/>
          </a:xfrm>
          <a:prstGeom prst="rect">
            <a:avLst/>
          </a:prstGeom>
        </p:spPr>
      </p:pic>
      <p:sp>
        <p:nvSpPr>
          <p:cNvPr id="18" name="Title 1">
            <a:extLst>
              <a:ext uri="{FF2B5EF4-FFF2-40B4-BE49-F238E27FC236}">
                <a16:creationId xmlns:a16="http://schemas.microsoft.com/office/drawing/2014/main" id="{1C69F598-5EF1-DE86-3025-B83F8EE158A1}"/>
              </a:ext>
            </a:extLst>
          </p:cNvPr>
          <p:cNvSpPr>
            <a:spLocks noGrp="1"/>
          </p:cNvSpPr>
          <p:nvPr>
            <p:ph type="title"/>
          </p:nvPr>
        </p:nvSpPr>
        <p:spPr>
          <a:xfrm>
            <a:off x="-1521" y="0"/>
            <a:ext cx="2833211" cy="604684"/>
          </a:xfrm>
        </p:spPr>
        <p:txBody>
          <a:bodyPr vert="horz" lIns="91440" tIns="45720" rIns="91440" bIns="45720" rtlCol="0" anchor="b">
            <a:normAutofit fontScale="90000"/>
          </a:bodyPr>
          <a:lstStyle/>
          <a:p>
            <a:pPr algn="ctr"/>
            <a:r>
              <a:rPr lang="en-US" sz="2000" cap="all" spc="300" dirty="0">
                <a:solidFill>
                  <a:srgbClr val="FFFFFF"/>
                </a:solidFill>
              </a:rPr>
              <a:t>Character</a:t>
            </a:r>
            <a:br>
              <a:rPr lang="en-US" sz="2000" cap="all" spc="300" dirty="0">
                <a:solidFill>
                  <a:srgbClr val="FFFFFF"/>
                </a:solidFill>
              </a:rPr>
            </a:br>
            <a:r>
              <a:rPr lang="en-US" sz="2000" cap="all" spc="300" dirty="0">
                <a:solidFill>
                  <a:srgbClr val="FFFFFF"/>
                </a:solidFill>
              </a:rPr>
              <a:t>CUSTOMIZATION</a:t>
            </a:r>
          </a:p>
        </p:txBody>
      </p:sp>
    </p:spTree>
    <p:extLst>
      <p:ext uri="{BB962C8B-B14F-4D97-AF65-F5344CB8AC3E}">
        <p14:creationId xmlns:p14="http://schemas.microsoft.com/office/powerpoint/2010/main" val="24477760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308" y="0"/>
            <a:ext cx="6873692" cy="6858000"/>
          </a:xfrm>
          <a:custGeom>
            <a:avLst/>
            <a:gdLst/>
            <a:ahLst/>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31" name="Straight Connector 27">
            <a:extLst>
              <a:ext uri="{FF2B5EF4-FFF2-40B4-BE49-F238E27FC236}">
                <a16:creationId xmlns:a16="http://schemas.microsoft.com/office/drawing/2014/main" id="{4C75A547-BCD1-42BE-966E-53CA0AB931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4DE524F2-C7AF-4466-BA99-09C19DE0D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F391DB8F-CD1E-4B48-81D6-9781BA3F4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93268" y="-1"/>
            <a:ext cx="9098732" cy="6858000"/>
          </a:xfrm>
          <a:custGeom>
            <a:avLst/>
            <a:gdLst>
              <a:gd name="connsiteX0" fmla="*/ 6010592 w 9098732"/>
              <a:gd name="connsiteY0" fmla="*/ 0 h 6858000"/>
              <a:gd name="connsiteX1" fmla="*/ 6873692 w 9098732"/>
              <a:gd name="connsiteY1" fmla="*/ 0 h 6858000"/>
              <a:gd name="connsiteX2" fmla="*/ 6873692 w 9098732"/>
              <a:gd name="connsiteY2" fmla="*/ 1553955 h 6858000"/>
              <a:gd name="connsiteX3" fmla="*/ 8235629 w 9098732"/>
              <a:gd name="connsiteY3" fmla="*/ 4 h 6858000"/>
              <a:gd name="connsiteX4" fmla="*/ 8235630 w 9098732"/>
              <a:gd name="connsiteY4" fmla="*/ 2 h 6858000"/>
              <a:gd name="connsiteX5" fmla="*/ 8235632 w 9098732"/>
              <a:gd name="connsiteY5" fmla="*/ 0 h 6858000"/>
              <a:gd name="connsiteX6" fmla="*/ 9098732 w 9098732"/>
              <a:gd name="connsiteY6" fmla="*/ 0 h 6858000"/>
              <a:gd name="connsiteX7" fmla="*/ 9098732 w 9098732"/>
              <a:gd name="connsiteY7" fmla="*/ 6858000 h 6858000"/>
              <a:gd name="connsiteX8" fmla="*/ 6873692 w 9098732"/>
              <a:gd name="connsiteY8" fmla="*/ 6858000 h 6858000"/>
              <a:gd name="connsiteX9" fmla="*/ 2225040 w 9098732"/>
              <a:gd name="connsiteY9" fmla="*/ 6858000 h 6858000"/>
              <a:gd name="connsiteX10" fmla="*/ 0 w 9098732"/>
              <a:gd name="connsiteY10" fmla="*/ 6858000 h 6858000"/>
              <a:gd name="connsiteX11" fmla="*/ 6010589 w 9098732"/>
              <a:gd name="connsiteY11" fmla="*/ 4 h 6858000"/>
              <a:gd name="connsiteX12" fmla="*/ 6010590 w 9098732"/>
              <a:gd name="connsiteY12" fmla="*/ 2 h 6858000"/>
              <a:gd name="connsiteX0" fmla="*/ 6010592 w 9098732"/>
              <a:gd name="connsiteY0" fmla="*/ 0 h 6858000"/>
              <a:gd name="connsiteX1" fmla="*/ 6873692 w 9098732"/>
              <a:gd name="connsiteY1" fmla="*/ 0 h 6858000"/>
              <a:gd name="connsiteX2" fmla="*/ 8235629 w 9098732"/>
              <a:gd name="connsiteY2" fmla="*/ 4 h 6858000"/>
              <a:gd name="connsiteX3" fmla="*/ 8235630 w 9098732"/>
              <a:gd name="connsiteY3" fmla="*/ 2 h 6858000"/>
              <a:gd name="connsiteX4" fmla="*/ 8235632 w 9098732"/>
              <a:gd name="connsiteY4" fmla="*/ 0 h 6858000"/>
              <a:gd name="connsiteX5" fmla="*/ 9098732 w 9098732"/>
              <a:gd name="connsiteY5" fmla="*/ 0 h 6858000"/>
              <a:gd name="connsiteX6" fmla="*/ 9098732 w 9098732"/>
              <a:gd name="connsiteY6" fmla="*/ 6858000 h 6858000"/>
              <a:gd name="connsiteX7" fmla="*/ 6873692 w 9098732"/>
              <a:gd name="connsiteY7" fmla="*/ 6858000 h 6858000"/>
              <a:gd name="connsiteX8" fmla="*/ 2225040 w 9098732"/>
              <a:gd name="connsiteY8" fmla="*/ 6858000 h 6858000"/>
              <a:gd name="connsiteX9" fmla="*/ 0 w 9098732"/>
              <a:gd name="connsiteY9" fmla="*/ 6858000 h 6858000"/>
              <a:gd name="connsiteX10" fmla="*/ 6010589 w 9098732"/>
              <a:gd name="connsiteY10" fmla="*/ 4 h 6858000"/>
              <a:gd name="connsiteX11" fmla="*/ 6010590 w 9098732"/>
              <a:gd name="connsiteY11" fmla="*/ 2 h 6858000"/>
              <a:gd name="connsiteX12" fmla="*/ 6010592 w 9098732"/>
              <a:gd name="connsiteY12" fmla="*/ 0 h 6858000"/>
              <a:gd name="connsiteX0" fmla="*/ 6010592 w 9098732"/>
              <a:gd name="connsiteY0" fmla="*/ 0 h 6858000"/>
              <a:gd name="connsiteX1" fmla="*/ 8235629 w 9098732"/>
              <a:gd name="connsiteY1" fmla="*/ 4 h 6858000"/>
              <a:gd name="connsiteX2" fmla="*/ 8235630 w 9098732"/>
              <a:gd name="connsiteY2" fmla="*/ 2 h 6858000"/>
              <a:gd name="connsiteX3" fmla="*/ 8235632 w 9098732"/>
              <a:gd name="connsiteY3" fmla="*/ 0 h 6858000"/>
              <a:gd name="connsiteX4" fmla="*/ 9098732 w 9098732"/>
              <a:gd name="connsiteY4" fmla="*/ 0 h 6858000"/>
              <a:gd name="connsiteX5" fmla="*/ 9098732 w 9098732"/>
              <a:gd name="connsiteY5" fmla="*/ 6858000 h 6858000"/>
              <a:gd name="connsiteX6" fmla="*/ 6873692 w 9098732"/>
              <a:gd name="connsiteY6" fmla="*/ 6858000 h 6858000"/>
              <a:gd name="connsiteX7" fmla="*/ 2225040 w 9098732"/>
              <a:gd name="connsiteY7" fmla="*/ 6858000 h 6858000"/>
              <a:gd name="connsiteX8" fmla="*/ 0 w 9098732"/>
              <a:gd name="connsiteY8" fmla="*/ 6858000 h 6858000"/>
              <a:gd name="connsiteX9" fmla="*/ 6010589 w 9098732"/>
              <a:gd name="connsiteY9" fmla="*/ 4 h 6858000"/>
              <a:gd name="connsiteX10" fmla="*/ 6010590 w 9098732"/>
              <a:gd name="connsiteY10" fmla="*/ 2 h 6858000"/>
              <a:gd name="connsiteX11" fmla="*/ 6010592 w 9098732"/>
              <a:gd name="connsiteY11" fmla="*/ 0 h 6858000"/>
              <a:gd name="connsiteX0" fmla="*/ 6010592 w 9098732"/>
              <a:gd name="connsiteY0" fmla="*/ 0 h 6858000"/>
              <a:gd name="connsiteX1" fmla="*/ 8235629 w 9098732"/>
              <a:gd name="connsiteY1" fmla="*/ 4 h 6858000"/>
              <a:gd name="connsiteX2" fmla="*/ 8235630 w 9098732"/>
              <a:gd name="connsiteY2" fmla="*/ 2 h 6858000"/>
              <a:gd name="connsiteX3" fmla="*/ 9098732 w 9098732"/>
              <a:gd name="connsiteY3" fmla="*/ 0 h 6858000"/>
              <a:gd name="connsiteX4" fmla="*/ 9098732 w 9098732"/>
              <a:gd name="connsiteY4" fmla="*/ 6858000 h 6858000"/>
              <a:gd name="connsiteX5" fmla="*/ 6873692 w 9098732"/>
              <a:gd name="connsiteY5" fmla="*/ 6858000 h 6858000"/>
              <a:gd name="connsiteX6" fmla="*/ 2225040 w 9098732"/>
              <a:gd name="connsiteY6" fmla="*/ 6858000 h 6858000"/>
              <a:gd name="connsiteX7" fmla="*/ 0 w 9098732"/>
              <a:gd name="connsiteY7" fmla="*/ 6858000 h 6858000"/>
              <a:gd name="connsiteX8" fmla="*/ 6010589 w 9098732"/>
              <a:gd name="connsiteY8" fmla="*/ 4 h 6858000"/>
              <a:gd name="connsiteX9" fmla="*/ 6010590 w 9098732"/>
              <a:gd name="connsiteY9" fmla="*/ 2 h 6858000"/>
              <a:gd name="connsiteX10" fmla="*/ 6010592 w 9098732"/>
              <a:gd name="connsiteY10" fmla="*/ 0 h 6858000"/>
              <a:gd name="connsiteX0" fmla="*/ 6010592 w 9098732"/>
              <a:gd name="connsiteY0" fmla="*/ 0 h 6858000"/>
              <a:gd name="connsiteX1" fmla="*/ 8235629 w 9098732"/>
              <a:gd name="connsiteY1" fmla="*/ 4 h 6858000"/>
              <a:gd name="connsiteX2" fmla="*/ 8235630 w 9098732"/>
              <a:gd name="connsiteY2" fmla="*/ 2 h 6858000"/>
              <a:gd name="connsiteX3" fmla="*/ 9098732 w 9098732"/>
              <a:gd name="connsiteY3" fmla="*/ 0 h 6858000"/>
              <a:gd name="connsiteX4" fmla="*/ 9098732 w 9098732"/>
              <a:gd name="connsiteY4" fmla="*/ 6858000 h 6858000"/>
              <a:gd name="connsiteX5" fmla="*/ 2225040 w 9098732"/>
              <a:gd name="connsiteY5" fmla="*/ 6858000 h 6858000"/>
              <a:gd name="connsiteX6" fmla="*/ 0 w 9098732"/>
              <a:gd name="connsiteY6" fmla="*/ 6858000 h 6858000"/>
              <a:gd name="connsiteX7" fmla="*/ 6010589 w 9098732"/>
              <a:gd name="connsiteY7" fmla="*/ 4 h 6858000"/>
              <a:gd name="connsiteX8" fmla="*/ 6010590 w 9098732"/>
              <a:gd name="connsiteY8" fmla="*/ 2 h 6858000"/>
              <a:gd name="connsiteX9" fmla="*/ 6010592 w 9098732"/>
              <a:gd name="connsiteY9" fmla="*/ 0 h 6858000"/>
              <a:gd name="connsiteX0" fmla="*/ 6010592 w 9098732"/>
              <a:gd name="connsiteY0" fmla="*/ 0 h 6858000"/>
              <a:gd name="connsiteX1" fmla="*/ 8235629 w 9098732"/>
              <a:gd name="connsiteY1" fmla="*/ 4 h 6858000"/>
              <a:gd name="connsiteX2" fmla="*/ 8235630 w 9098732"/>
              <a:gd name="connsiteY2" fmla="*/ 2 h 6858000"/>
              <a:gd name="connsiteX3" fmla="*/ 9098732 w 9098732"/>
              <a:gd name="connsiteY3" fmla="*/ 0 h 6858000"/>
              <a:gd name="connsiteX4" fmla="*/ 9098732 w 9098732"/>
              <a:gd name="connsiteY4" fmla="*/ 6858000 h 6858000"/>
              <a:gd name="connsiteX5" fmla="*/ 0 w 9098732"/>
              <a:gd name="connsiteY5" fmla="*/ 6858000 h 6858000"/>
              <a:gd name="connsiteX6" fmla="*/ 6010589 w 9098732"/>
              <a:gd name="connsiteY6" fmla="*/ 4 h 6858000"/>
              <a:gd name="connsiteX7" fmla="*/ 6010590 w 9098732"/>
              <a:gd name="connsiteY7" fmla="*/ 2 h 6858000"/>
              <a:gd name="connsiteX8" fmla="*/ 6010592 w 9098732"/>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98732" h="6858000">
                <a:moveTo>
                  <a:pt x="6010592" y="0"/>
                </a:moveTo>
                <a:lnTo>
                  <a:pt x="8235629" y="4"/>
                </a:lnTo>
                <a:cubicBezTo>
                  <a:pt x="8235629" y="3"/>
                  <a:pt x="8235630" y="3"/>
                  <a:pt x="8235630" y="2"/>
                </a:cubicBezTo>
                <a:lnTo>
                  <a:pt x="9098732" y="0"/>
                </a:lnTo>
                <a:lnTo>
                  <a:pt x="909873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DC94AD6-7610-ED5F-CC8B-EAFB6F9E69D7}"/>
              </a:ext>
            </a:extLst>
          </p:cNvPr>
          <p:cNvSpPr>
            <a:spLocks noGrp="1"/>
          </p:cNvSpPr>
          <p:nvPr>
            <p:ph type="title"/>
          </p:nvPr>
        </p:nvSpPr>
        <p:spPr>
          <a:xfrm>
            <a:off x="6096000" y="162233"/>
            <a:ext cx="4953000" cy="6695766"/>
          </a:xfrm>
        </p:spPr>
        <p:txBody>
          <a:bodyPr vert="horz" lIns="91440" tIns="45720" rIns="91440" bIns="45720" rtlCol="0" anchor="b">
            <a:normAutofit fontScale="90000"/>
          </a:bodyPr>
          <a:lstStyle/>
          <a:p>
            <a:r>
              <a:rPr lang="en-CA" sz="2400" b="1" i="0" dirty="0">
                <a:effectLst/>
                <a:latin typeface="Söhne"/>
              </a:rPr>
              <a:t>Gender Selection:</a:t>
            </a:r>
            <a:r>
              <a:rPr lang="en-CA" sz="2400" b="0" i="0" dirty="0">
                <a:effectLst/>
                <a:latin typeface="Söhne"/>
              </a:rPr>
              <a:t> Depending on the version of PUBG, players may have the choice to select their character's gender, allowing for further personalization.</a:t>
            </a:r>
            <a:br>
              <a:rPr lang="en-CA" sz="2400" b="0" i="0" dirty="0">
                <a:effectLst/>
                <a:latin typeface="Söhne"/>
              </a:rPr>
            </a:br>
            <a:br>
              <a:rPr lang="en-CA" sz="2400" b="0" i="0" dirty="0">
                <a:effectLst/>
                <a:latin typeface="Söhne"/>
              </a:rPr>
            </a:br>
            <a:r>
              <a:rPr lang="en-CA" sz="2400" b="1" i="0" dirty="0">
                <a:effectLst/>
                <a:latin typeface="Söhne"/>
              </a:rPr>
              <a:t>Accessories:</a:t>
            </a:r>
            <a:r>
              <a:rPr lang="en-CA" sz="2400" b="0" i="0" dirty="0">
                <a:effectLst/>
                <a:latin typeface="Söhne"/>
              </a:rPr>
              <a:t> Customize your character with accessories like glasses, hats, helmets, masks, and backpacks.</a:t>
            </a:r>
            <a:br>
              <a:rPr lang="en-CA" sz="2400" b="0" i="0" dirty="0">
                <a:effectLst/>
                <a:latin typeface="Söhne"/>
              </a:rPr>
            </a:br>
            <a:br>
              <a:rPr lang="en-CA" sz="2400" b="0" i="0" dirty="0">
                <a:effectLst/>
                <a:latin typeface="Söhne"/>
              </a:rPr>
            </a:br>
            <a:r>
              <a:rPr lang="en-CA" sz="2400" b="1" i="0" dirty="0">
                <a:effectLst/>
                <a:latin typeface="Söhne"/>
              </a:rPr>
              <a:t>Emotes:</a:t>
            </a:r>
            <a:r>
              <a:rPr lang="en-CA" sz="2400" b="0" i="0" dirty="0">
                <a:effectLst/>
                <a:latin typeface="Söhne"/>
              </a:rPr>
              <a:t> Equip your character with emotes that allow you to express various emotions or actions during matches, such as dancing or waving.</a:t>
            </a:r>
            <a:br>
              <a:rPr lang="en-CA" sz="2400" b="0" i="0" dirty="0">
                <a:effectLst/>
                <a:latin typeface="Söhne"/>
              </a:rPr>
            </a:br>
            <a:br>
              <a:rPr lang="en-CA" sz="2400" b="0" i="0" dirty="0">
                <a:effectLst/>
                <a:latin typeface="Söhne"/>
              </a:rPr>
            </a:br>
            <a:r>
              <a:rPr lang="en-CA" sz="2400" b="1" i="0" dirty="0">
                <a:effectLst/>
                <a:latin typeface="Söhne"/>
              </a:rPr>
              <a:t>Limited-Time and Event Skins:</a:t>
            </a:r>
            <a:r>
              <a:rPr lang="en-CA" sz="2400" b="0" i="0" dirty="0">
                <a:effectLst/>
                <a:latin typeface="Söhne"/>
              </a:rPr>
              <a:t> Participate in in-game events or purchase limited-time skins and cosmetics to stand out with unique items.</a:t>
            </a:r>
            <a:br>
              <a:rPr lang="en-CA" sz="2400" b="0" i="0" dirty="0">
                <a:solidFill>
                  <a:srgbClr val="374151"/>
                </a:solidFill>
                <a:effectLst/>
                <a:latin typeface="Söhne"/>
              </a:rPr>
            </a:br>
            <a:endParaRPr lang="en-US" sz="4800" cap="all" spc="300" dirty="0"/>
          </a:p>
        </p:txBody>
      </p:sp>
      <p:pic>
        <p:nvPicPr>
          <p:cNvPr id="5" name="Content Placeholder 4" descr="A screenshot of a video game&#10;&#10;Description automatically generated">
            <a:extLst>
              <a:ext uri="{FF2B5EF4-FFF2-40B4-BE49-F238E27FC236}">
                <a16:creationId xmlns:a16="http://schemas.microsoft.com/office/drawing/2014/main" id="{5A40BFE0-10C3-55B9-0E43-EEE5F7738D8B}"/>
              </a:ext>
            </a:extLst>
          </p:cNvPr>
          <p:cNvPicPr>
            <a:picLocks noGrp="1" noChangeAspect="1"/>
          </p:cNvPicPr>
          <p:nvPr>
            <p:ph idx="1"/>
          </p:nvPr>
        </p:nvPicPr>
        <p:blipFill rotWithShape="1">
          <a:blip r:embed="rId2"/>
          <a:srcRect r="1" b="10537"/>
          <a:stretch/>
        </p:blipFill>
        <p:spPr>
          <a:xfrm>
            <a:off x="643466" y="613611"/>
            <a:ext cx="5035638" cy="2543605"/>
          </a:xfrm>
          <a:prstGeom prst="rect">
            <a:avLst/>
          </a:prstGeom>
        </p:spPr>
      </p:pic>
      <p:pic>
        <p:nvPicPr>
          <p:cNvPr id="7" name="Picture 6" descr="A screenshot of a video game&#10;&#10;Description automatically generated">
            <a:extLst>
              <a:ext uri="{FF2B5EF4-FFF2-40B4-BE49-F238E27FC236}">
                <a16:creationId xmlns:a16="http://schemas.microsoft.com/office/drawing/2014/main" id="{ACE99B72-1766-4B99-9418-CFD967F86A32}"/>
              </a:ext>
            </a:extLst>
          </p:cNvPr>
          <p:cNvPicPr>
            <a:picLocks noChangeAspect="1"/>
          </p:cNvPicPr>
          <p:nvPr/>
        </p:nvPicPr>
        <p:blipFill rotWithShape="1">
          <a:blip r:embed="rId3"/>
          <a:srcRect r="1" b="20080"/>
          <a:stretch/>
        </p:blipFill>
        <p:spPr>
          <a:xfrm>
            <a:off x="643466" y="3311505"/>
            <a:ext cx="5035638" cy="2809076"/>
          </a:xfrm>
          <a:prstGeom prst="rect">
            <a:avLst/>
          </a:prstGeom>
        </p:spPr>
      </p:pic>
      <p:sp>
        <p:nvSpPr>
          <p:cNvPr id="15" name="Title 1">
            <a:extLst>
              <a:ext uri="{FF2B5EF4-FFF2-40B4-BE49-F238E27FC236}">
                <a16:creationId xmlns:a16="http://schemas.microsoft.com/office/drawing/2014/main" id="{8C30D31A-534C-617E-D97F-CB8FAE003C19}"/>
              </a:ext>
            </a:extLst>
          </p:cNvPr>
          <p:cNvSpPr txBox="1">
            <a:spLocks/>
          </p:cNvSpPr>
          <p:nvPr/>
        </p:nvSpPr>
        <p:spPr>
          <a:xfrm>
            <a:off x="-1521" y="0"/>
            <a:ext cx="2833211" cy="604684"/>
          </a:xfrm>
          <a:prstGeom prst="rect">
            <a:avLst/>
          </a:prstGeom>
        </p:spPr>
        <p:txBody>
          <a:bodyPr vert="horz" lIns="91440" tIns="45720" rIns="91440" bIns="45720" rtlCol="0" anchor="b">
            <a:normAutofit fontScale="90000" lnSpcReduction="10000"/>
          </a:bodyPr>
          <a:lst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a:lstStyle>
          <a:p>
            <a:pPr algn="ctr"/>
            <a:r>
              <a:rPr lang="en-US" sz="2000" cap="all" spc="300" dirty="0">
                <a:solidFill>
                  <a:srgbClr val="FFFFFF"/>
                </a:solidFill>
              </a:rPr>
              <a:t>Character</a:t>
            </a:r>
            <a:br>
              <a:rPr lang="en-US" sz="2000" cap="all" spc="300" dirty="0">
                <a:solidFill>
                  <a:srgbClr val="FFFFFF"/>
                </a:solidFill>
              </a:rPr>
            </a:br>
            <a:r>
              <a:rPr lang="en-US" sz="2000" cap="all" spc="300" dirty="0">
                <a:solidFill>
                  <a:srgbClr val="FFFFFF"/>
                </a:solidFill>
              </a:rPr>
              <a:t>CUSTOMIZATION</a:t>
            </a:r>
          </a:p>
        </p:txBody>
      </p:sp>
    </p:spTree>
    <p:extLst>
      <p:ext uri="{BB962C8B-B14F-4D97-AF65-F5344CB8AC3E}">
        <p14:creationId xmlns:p14="http://schemas.microsoft.com/office/powerpoint/2010/main" val="2134145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Freeform: Shape 37">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308" y="0"/>
            <a:ext cx="6873692" cy="6858000"/>
          </a:xfrm>
          <a:custGeom>
            <a:avLst/>
            <a:gdLst/>
            <a:ahLst/>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40" name="Straight Connector 39">
            <a:extLst>
              <a:ext uri="{FF2B5EF4-FFF2-40B4-BE49-F238E27FC236}">
                <a16:creationId xmlns:a16="http://schemas.microsoft.com/office/drawing/2014/main" id="{4C75A547-BCD1-42BE-966E-53CA0AB931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42" name="Rectangle 41">
            <a:extLst>
              <a:ext uri="{FF2B5EF4-FFF2-40B4-BE49-F238E27FC236}">
                <a16:creationId xmlns:a16="http://schemas.microsoft.com/office/drawing/2014/main" id="{6D1F4DC3-EDAB-401A-BD21-33D25AB5FD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oup of people walking with guns&#10;&#10;Description automatically generated">
            <a:extLst>
              <a:ext uri="{FF2B5EF4-FFF2-40B4-BE49-F238E27FC236}">
                <a16:creationId xmlns:a16="http://schemas.microsoft.com/office/drawing/2014/main" id="{73FCBD6C-EA38-B6AC-2149-C03DC1007DF8}"/>
              </a:ext>
            </a:extLst>
          </p:cNvPr>
          <p:cNvPicPr>
            <a:picLocks noGrp="1" noChangeAspect="1"/>
          </p:cNvPicPr>
          <p:nvPr>
            <p:ph idx="1"/>
          </p:nvPr>
        </p:nvPicPr>
        <p:blipFill rotWithShape="1">
          <a:blip r:embed="rId2"/>
          <a:srcRect/>
          <a:stretch/>
        </p:blipFill>
        <p:spPr>
          <a:xfrm>
            <a:off x="-1" y="10"/>
            <a:ext cx="12192002" cy="6857989"/>
          </a:xfrm>
          <a:prstGeom prst="rect">
            <a:avLst/>
          </a:prstGeom>
        </p:spPr>
      </p:pic>
      <p:sp>
        <p:nvSpPr>
          <p:cNvPr id="44" name="Freeform: Shape 43">
            <a:extLst>
              <a:ext uri="{FF2B5EF4-FFF2-40B4-BE49-F238E27FC236}">
                <a16:creationId xmlns:a16="http://schemas.microsoft.com/office/drawing/2014/main" id="{7059D4DD-D247-47C8-B574-B36CB222C1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1127553" y="-1127553"/>
            <a:ext cx="6858000" cy="9113106"/>
          </a:xfrm>
          <a:custGeom>
            <a:avLst/>
            <a:gdLst>
              <a:gd name="connsiteX0" fmla="*/ 0 w 6858000"/>
              <a:gd name="connsiteY0" fmla="*/ 7143270 h 9113106"/>
              <a:gd name="connsiteX1" fmla="*/ 0 w 6858000"/>
              <a:gd name="connsiteY1" fmla="*/ 6878623 h 9113106"/>
              <a:gd name="connsiteX2" fmla="*/ 1 w 6858000"/>
              <a:gd name="connsiteY2" fmla="*/ 6878623 h 9113106"/>
              <a:gd name="connsiteX3" fmla="*/ 0 w 6858000"/>
              <a:gd name="connsiteY3" fmla="*/ 4319945 h 9113106"/>
              <a:gd name="connsiteX4" fmla="*/ 1 w 6858000"/>
              <a:gd name="connsiteY4" fmla="*/ 4319945 h 9113106"/>
              <a:gd name="connsiteX5" fmla="*/ 1 w 6858000"/>
              <a:gd name="connsiteY5" fmla="*/ 13542 h 9113106"/>
              <a:gd name="connsiteX6" fmla="*/ 0 w 6858000"/>
              <a:gd name="connsiteY6" fmla="*/ 13540 h 9113106"/>
              <a:gd name="connsiteX7" fmla="*/ 0 w 6858000"/>
              <a:gd name="connsiteY7" fmla="*/ 0 h 9113106"/>
              <a:gd name="connsiteX8" fmla="*/ 6858000 w 6858000"/>
              <a:gd name="connsiteY8" fmla="*/ 6010591 h 9113106"/>
              <a:gd name="connsiteX9" fmla="*/ 6858000 w 6858000"/>
              <a:gd name="connsiteY9" fmla="*/ 3794798 h 9113106"/>
              <a:gd name="connsiteX10" fmla="*/ 6858000 w 6858000"/>
              <a:gd name="connsiteY10" fmla="*/ 3794798 h 9113106"/>
              <a:gd name="connsiteX11" fmla="*/ 6858000 w 6858000"/>
              <a:gd name="connsiteY11" fmla="*/ 3837120 h 9113106"/>
              <a:gd name="connsiteX12" fmla="*/ 6858000 w 6858000"/>
              <a:gd name="connsiteY12" fmla="*/ 6838049 h 9113106"/>
              <a:gd name="connsiteX13" fmla="*/ 6858000 w 6858000"/>
              <a:gd name="connsiteY13" fmla="*/ 9113106 h 9113106"/>
              <a:gd name="connsiteX14" fmla="*/ 1 w 6858000"/>
              <a:gd name="connsiteY14" fmla="*/ 9113106 h 9113106"/>
              <a:gd name="connsiteX15" fmla="*/ 1 w 6858000"/>
              <a:gd name="connsiteY15" fmla="*/ 7143270 h 9113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58000" h="9113106">
                <a:moveTo>
                  <a:pt x="0" y="7143270"/>
                </a:moveTo>
                <a:lnTo>
                  <a:pt x="0" y="6878623"/>
                </a:lnTo>
                <a:lnTo>
                  <a:pt x="1" y="6878623"/>
                </a:lnTo>
                <a:lnTo>
                  <a:pt x="0" y="4319945"/>
                </a:lnTo>
                <a:lnTo>
                  <a:pt x="1" y="4319945"/>
                </a:lnTo>
                <a:lnTo>
                  <a:pt x="1" y="13542"/>
                </a:lnTo>
                <a:lnTo>
                  <a:pt x="0" y="13540"/>
                </a:lnTo>
                <a:lnTo>
                  <a:pt x="0" y="0"/>
                </a:lnTo>
                <a:lnTo>
                  <a:pt x="6858000" y="6010591"/>
                </a:lnTo>
                <a:lnTo>
                  <a:pt x="6858000" y="3794798"/>
                </a:lnTo>
                <a:lnTo>
                  <a:pt x="6858000" y="3794798"/>
                </a:lnTo>
                <a:lnTo>
                  <a:pt x="6858000" y="3837120"/>
                </a:lnTo>
                <a:lnTo>
                  <a:pt x="6858000" y="6838049"/>
                </a:lnTo>
                <a:lnTo>
                  <a:pt x="6858000" y="9113106"/>
                </a:lnTo>
                <a:lnTo>
                  <a:pt x="1" y="9113106"/>
                </a:lnTo>
                <a:lnTo>
                  <a:pt x="1" y="7143270"/>
                </a:lnTo>
                <a:close/>
              </a:path>
            </a:pathLst>
          </a:cu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3BFDF27-451C-A554-A5DC-6556409B57C6}"/>
              </a:ext>
            </a:extLst>
          </p:cNvPr>
          <p:cNvSpPr>
            <a:spLocks noGrp="1"/>
          </p:cNvSpPr>
          <p:nvPr>
            <p:ph type="title"/>
          </p:nvPr>
        </p:nvSpPr>
        <p:spPr>
          <a:xfrm>
            <a:off x="368710" y="2374490"/>
            <a:ext cx="11547987" cy="4100052"/>
          </a:xfrm>
        </p:spPr>
        <p:txBody>
          <a:bodyPr vert="horz" lIns="91440" tIns="45720" rIns="91440" bIns="45720" rtlCol="0" anchor="t">
            <a:normAutofit fontScale="90000"/>
          </a:bodyPr>
          <a:lstStyle/>
          <a:p>
            <a:pPr>
              <a:lnSpc>
                <a:spcPct val="90000"/>
              </a:lnSpc>
            </a:pPr>
            <a:r>
              <a:rPr lang="en-US" sz="2200" b="1" i="0" cap="all" spc="300" dirty="0">
                <a:solidFill>
                  <a:srgbClr val="FFFFFF"/>
                </a:solidFill>
                <a:effectLst/>
                <a:latin typeface="+mn-lt"/>
                <a:cs typeface="AL BAYAN PLAIN" pitchFamily="2" charset="-78"/>
              </a:rPr>
              <a:t>Outfit Sets:</a:t>
            </a:r>
            <a:r>
              <a:rPr lang="en-US" sz="2200" b="0" i="0" cap="all" spc="300" dirty="0">
                <a:solidFill>
                  <a:srgbClr val="FFFFFF"/>
                </a:solidFill>
                <a:effectLst/>
                <a:latin typeface="+mn-lt"/>
                <a:cs typeface="Al Bayan Plain" pitchFamily="2" charset="-78"/>
              </a:rPr>
              <a:t> Some outfits are sold as complete sets, ensuring a coordinated and stylish look for your character.</a:t>
            </a:r>
            <a:br>
              <a:rPr lang="en-US" sz="2200" b="0" i="0" cap="all" spc="300" dirty="0">
                <a:solidFill>
                  <a:srgbClr val="FFFFFF"/>
                </a:solidFill>
                <a:effectLst/>
                <a:latin typeface="+mn-lt"/>
                <a:cs typeface="Al Bayan Plain" pitchFamily="2" charset="-78"/>
              </a:rPr>
            </a:br>
            <a:br>
              <a:rPr lang="en-US" sz="2200" b="0" i="0" cap="all" spc="300" dirty="0">
                <a:solidFill>
                  <a:srgbClr val="FFFFFF"/>
                </a:solidFill>
                <a:effectLst/>
                <a:latin typeface="+mn-lt"/>
                <a:cs typeface="Al Bayan Plain" pitchFamily="2" charset="-78"/>
              </a:rPr>
            </a:br>
            <a:r>
              <a:rPr lang="en-US" sz="2200" b="1" i="0" cap="all" spc="300" dirty="0">
                <a:solidFill>
                  <a:srgbClr val="FFFFFF"/>
                </a:solidFill>
                <a:effectLst/>
                <a:latin typeface="+mn-lt"/>
                <a:cs typeface="AL BAYAN PLAIN" pitchFamily="2" charset="-78"/>
              </a:rPr>
              <a:t>Crate Openings:</a:t>
            </a:r>
            <a:r>
              <a:rPr lang="en-US" sz="2200" b="0" i="0" cap="all" spc="300" dirty="0">
                <a:solidFill>
                  <a:srgbClr val="FFFFFF"/>
                </a:solidFill>
                <a:effectLst/>
                <a:latin typeface="+mn-lt"/>
                <a:cs typeface="Al Bayan Plain" pitchFamily="2" charset="-78"/>
              </a:rPr>
              <a:t> Obtain customization items by opening crates obtained through in-game progression or purchases.</a:t>
            </a:r>
            <a:br>
              <a:rPr lang="en-US" sz="2200" b="0" i="0" cap="all" spc="300" dirty="0">
                <a:solidFill>
                  <a:srgbClr val="FFFFFF"/>
                </a:solidFill>
                <a:effectLst/>
                <a:latin typeface="+mn-lt"/>
                <a:cs typeface="Al Bayan Plain" pitchFamily="2" charset="-78"/>
              </a:rPr>
            </a:br>
            <a:br>
              <a:rPr lang="en-US" sz="2200" b="0" i="0" cap="all" spc="300" dirty="0">
                <a:solidFill>
                  <a:srgbClr val="FFFFFF"/>
                </a:solidFill>
                <a:effectLst/>
                <a:latin typeface="+mn-lt"/>
                <a:cs typeface="Al Bayan Plain" pitchFamily="2" charset="-78"/>
              </a:rPr>
            </a:br>
            <a:r>
              <a:rPr lang="en-US" sz="2200" b="1" i="0" cap="all" spc="300" dirty="0">
                <a:solidFill>
                  <a:srgbClr val="FFFFFF"/>
                </a:solidFill>
                <a:effectLst/>
                <a:latin typeface="+mn-lt"/>
                <a:cs typeface="AL BAYAN PLAIN" pitchFamily="2" charset="-78"/>
              </a:rPr>
              <a:t>Customization Progression:</a:t>
            </a:r>
            <a:r>
              <a:rPr lang="en-US" sz="2200" b="0" i="0" cap="all" spc="300" dirty="0">
                <a:solidFill>
                  <a:srgbClr val="FFFFFF"/>
                </a:solidFill>
                <a:effectLst/>
                <a:latin typeface="+mn-lt"/>
                <a:cs typeface="Al Bayan Plain" pitchFamily="2" charset="-78"/>
              </a:rPr>
              <a:t> As you play more matches and complete missions, you'll unlock additional customization options, encouraging ongoing engagement.</a:t>
            </a:r>
            <a:br>
              <a:rPr lang="en-US" sz="2200" b="0" i="0" cap="all" spc="300" dirty="0">
                <a:solidFill>
                  <a:srgbClr val="FFFFFF"/>
                </a:solidFill>
                <a:effectLst/>
                <a:latin typeface="+mn-lt"/>
                <a:cs typeface="Al Bayan Plain" pitchFamily="2" charset="-78"/>
              </a:rPr>
            </a:br>
            <a:br>
              <a:rPr lang="en-US" sz="2200" b="0" i="0" cap="all" spc="300" dirty="0">
                <a:solidFill>
                  <a:srgbClr val="FFFFFF"/>
                </a:solidFill>
                <a:effectLst/>
                <a:latin typeface="+mn-lt"/>
                <a:cs typeface="Al Bayan Plain" pitchFamily="2" charset="-78"/>
              </a:rPr>
            </a:br>
            <a:r>
              <a:rPr lang="en-US" sz="2200" b="1" i="0" cap="all" spc="300" dirty="0">
                <a:solidFill>
                  <a:srgbClr val="FFFFFF"/>
                </a:solidFill>
                <a:effectLst/>
                <a:latin typeface="+mn-lt"/>
                <a:cs typeface="AL BAYAN PLAIN" pitchFamily="2" charset="-78"/>
              </a:rPr>
              <a:t>Community Market:</a:t>
            </a:r>
            <a:r>
              <a:rPr lang="en-US" sz="2200" b="0" i="0" cap="all" spc="300" dirty="0">
                <a:solidFill>
                  <a:srgbClr val="FFFFFF"/>
                </a:solidFill>
                <a:effectLst/>
                <a:latin typeface="+mn-lt"/>
                <a:cs typeface="Al Bayan Plain" pitchFamily="2" charset="-78"/>
              </a:rPr>
              <a:t> Depending on the version, you may have access to a community market where you can buy and sell cosmetics with other players.</a:t>
            </a:r>
            <a:br>
              <a:rPr lang="en-US" sz="2200" b="0" i="0" cap="all" spc="300" dirty="0">
                <a:solidFill>
                  <a:srgbClr val="FFFFFF"/>
                </a:solidFill>
                <a:effectLst/>
                <a:latin typeface="+mn-lt"/>
                <a:cs typeface="Al Bayan Plain" pitchFamily="2" charset="-78"/>
              </a:rPr>
            </a:br>
            <a:br>
              <a:rPr lang="en-US" sz="2200" b="0" i="0" cap="all" spc="300" dirty="0">
                <a:solidFill>
                  <a:srgbClr val="FFFFFF"/>
                </a:solidFill>
                <a:effectLst/>
                <a:latin typeface="+mn-lt"/>
                <a:cs typeface="Al Bayan Plain" pitchFamily="2" charset="-78"/>
              </a:rPr>
            </a:br>
            <a:r>
              <a:rPr lang="en-US" sz="2200" b="0" i="0" cap="all" spc="300" dirty="0">
                <a:solidFill>
                  <a:srgbClr val="FFFFFF"/>
                </a:solidFill>
                <a:effectLst/>
                <a:latin typeface="+mn-lt"/>
                <a:cs typeface="Al Bayan Plain" pitchFamily="2" charset="-78"/>
              </a:rPr>
              <a:t>.</a:t>
            </a:r>
            <a:br>
              <a:rPr lang="en-US" sz="2200" b="0" i="0" cap="all" spc="300" dirty="0">
                <a:solidFill>
                  <a:srgbClr val="FFFFFF"/>
                </a:solidFill>
                <a:effectLst/>
              </a:rPr>
            </a:br>
            <a:br>
              <a:rPr lang="en-US" sz="2200" b="0" i="0" cap="all" spc="300" dirty="0">
                <a:solidFill>
                  <a:srgbClr val="FFFFFF"/>
                </a:solidFill>
                <a:effectLst/>
              </a:rPr>
            </a:br>
            <a:br>
              <a:rPr lang="en-US" sz="2200" b="0" i="0" cap="all" spc="300" dirty="0">
                <a:solidFill>
                  <a:srgbClr val="FFFFFF"/>
                </a:solidFill>
                <a:effectLst/>
              </a:rPr>
            </a:br>
            <a:br>
              <a:rPr lang="en-US" sz="1200" b="0" i="0" cap="all" spc="300" dirty="0">
                <a:solidFill>
                  <a:srgbClr val="FFFFFF"/>
                </a:solidFill>
                <a:effectLst/>
              </a:rPr>
            </a:br>
            <a:br>
              <a:rPr lang="en-US" sz="1200" b="0" i="0" cap="all" spc="300" dirty="0">
                <a:solidFill>
                  <a:srgbClr val="FFFFFF"/>
                </a:solidFill>
                <a:effectLst/>
              </a:rPr>
            </a:br>
            <a:br>
              <a:rPr lang="en-US" sz="1200" b="0" i="0" cap="all" spc="300" dirty="0">
                <a:solidFill>
                  <a:srgbClr val="FFFFFF"/>
                </a:solidFill>
                <a:effectLst/>
              </a:rPr>
            </a:br>
            <a:br>
              <a:rPr lang="en-US" sz="1200" b="0" i="0" cap="all" spc="300" dirty="0">
                <a:solidFill>
                  <a:srgbClr val="FFFFFF"/>
                </a:solidFill>
                <a:effectLst/>
              </a:rPr>
            </a:br>
            <a:endParaRPr lang="en-US" sz="1200" cap="all" spc="300" dirty="0">
              <a:solidFill>
                <a:srgbClr val="FFFFFF"/>
              </a:solidFill>
            </a:endParaRPr>
          </a:p>
        </p:txBody>
      </p:sp>
      <p:sp>
        <p:nvSpPr>
          <p:cNvPr id="7" name="Title 1">
            <a:extLst>
              <a:ext uri="{FF2B5EF4-FFF2-40B4-BE49-F238E27FC236}">
                <a16:creationId xmlns:a16="http://schemas.microsoft.com/office/drawing/2014/main" id="{17344C2C-40C2-6E83-5450-668AE919E166}"/>
              </a:ext>
            </a:extLst>
          </p:cNvPr>
          <p:cNvSpPr txBox="1">
            <a:spLocks/>
          </p:cNvSpPr>
          <p:nvPr/>
        </p:nvSpPr>
        <p:spPr>
          <a:xfrm>
            <a:off x="-1521" y="0"/>
            <a:ext cx="2833211" cy="604684"/>
          </a:xfrm>
          <a:prstGeom prst="rect">
            <a:avLst/>
          </a:prstGeom>
        </p:spPr>
        <p:txBody>
          <a:bodyPr vert="horz" lIns="91440" tIns="45720" rIns="91440" bIns="45720" rtlCol="0" anchor="b">
            <a:normAutofit fontScale="90000" lnSpcReduction="10000"/>
          </a:bodyPr>
          <a:lst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a:lstStyle>
          <a:p>
            <a:pPr algn="ctr"/>
            <a:r>
              <a:rPr lang="en-US" sz="2000" cap="all" spc="300" dirty="0">
                <a:solidFill>
                  <a:srgbClr val="FFFFFF"/>
                </a:solidFill>
              </a:rPr>
              <a:t>Character</a:t>
            </a:r>
            <a:br>
              <a:rPr lang="en-US" sz="2000" cap="all" spc="300" dirty="0">
                <a:solidFill>
                  <a:srgbClr val="FFFFFF"/>
                </a:solidFill>
              </a:rPr>
            </a:br>
            <a:r>
              <a:rPr lang="en-US" sz="2000" cap="all" spc="300" dirty="0">
                <a:solidFill>
                  <a:srgbClr val="FFFFFF"/>
                </a:solidFill>
              </a:rPr>
              <a:t>CUSTOMIZATION</a:t>
            </a:r>
          </a:p>
        </p:txBody>
      </p:sp>
    </p:spTree>
    <p:extLst>
      <p:ext uri="{BB962C8B-B14F-4D97-AF65-F5344CB8AC3E}">
        <p14:creationId xmlns:p14="http://schemas.microsoft.com/office/powerpoint/2010/main" val="20144356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308" y="0"/>
            <a:ext cx="6873692" cy="6858000"/>
          </a:xfrm>
          <a:custGeom>
            <a:avLst/>
            <a:gdLst/>
            <a:ahLst/>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7" name="Straight Connector 11">
            <a:extLst>
              <a:ext uri="{FF2B5EF4-FFF2-40B4-BE49-F238E27FC236}">
                <a16:creationId xmlns:a16="http://schemas.microsoft.com/office/drawing/2014/main" id="{4C75A547-BCD1-42BE-966E-53CA0AB931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9" name="Rectangle 13">
            <a:extLst>
              <a:ext uri="{FF2B5EF4-FFF2-40B4-BE49-F238E27FC236}">
                <a16:creationId xmlns:a16="http://schemas.microsoft.com/office/drawing/2014/main" id="{00C04237-153A-4A4F-A7E9-6926B66F8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oup of people in clothing&#10;&#10;Description automatically generated">
            <a:extLst>
              <a:ext uri="{FF2B5EF4-FFF2-40B4-BE49-F238E27FC236}">
                <a16:creationId xmlns:a16="http://schemas.microsoft.com/office/drawing/2014/main" id="{AAA86A17-AB7D-D0CD-64C4-CDE185AEF596}"/>
              </a:ext>
            </a:extLst>
          </p:cNvPr>
          <p:cNvPicPr>
            <a:picLocks noGrp="1" noChangeAspect="1"/>
          </p:cNvPicPr>
          <p:nvPr>
            <p:ph idx="1"/>
          </p:nvPr>
        </p:nvPicPr>
        <p:blipFill rotWithShape="1">
          <a:blip r:embed="rId2"/>
          <a:srcRect b="8537"/>
          <a:stretch/>
        </p:blipFill>
        <p:spPr>
          <a:xfrm>
            <a:off x="20" y="-3"/>
            <a:ext cx="12191980" cy="6858001"/>
          </a:xfrm>
          <a:prstGeom prst="rect">
            <a:avLst/>
          </a:prstGeom>
        </p:spPr>
      </p:pic>
      <p:sp>
        <p:nvSpPr>
          <p:cNvPr id="16" name="Freeform: Shape 15">
            <a:extLst>
              <a:ext uri="{FF2B5EF4-FFF2-40B4-BE49-F238E27FC236}">
                <a16:creationId xmlns:a16="http://schemas.microsoft.com/office/drawing/2014/main" id="{D19975AA-D532-4570-9193-6482D3F22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2235450" y="-2235450"/>
            <a:ext cx="6858000" cy="11328901"/>
          </a:xfrm>
          <a:custGeom>
            <a:avLst/>
            <a:gdLst>
              <a:gd name="connsiteX0" fmla="*/ 0 w 6858000"/>
              <a:gd name="connsiteY0" fmla="*/ 2229335 h 11328901"/>
              <a:gd name="connsiteX1" fmla="*/ 0 w 6858000"/>
              <a:gd name="connsiteY1" fmla="*/ 0 h 11328901"/>
              <a:gd name="connsiteX2" fmla="*/ 6858000 w 6858000"/>
              <a:gd name="connsiteY2" fmla="*/ 6010593 h 11328901"/>
              <a:gd name="connsiteX3" fmla="*/ 6858000 w 6858000"/>
              <a:gd name="connsiteY3" fmla="*/ 6052915 h 11328901"/>
              <a:gd name="connsiteX4" fmla="*/ 6858000 w 6858000"/>
              <a:gd name="connsiteY4" fmla="*/ 6052915 h 11328901"/>
              <a:gd name="connsiteX5" fmla="*/ 6858000 w 6858000"/>
              <a:gd name="connsiteY5" fmla="*/ 9053844 h 11328901"/>
              <a:gd name="connsiteX6" fmla="*/ 6858000 w 6858000"/>
              <a:gd name="connsiteY6" fmla="*/ 11328901 h 11328901"/>
              <a:gd name="connsiteX7" fmla="*/ 1 w 6858000"/>
              <a:gd name="connsiteY7" fmla="*/ 11328901 h 11328901"/>
              <a:gd name="connsiteX8" fmla="*/ 1 w 6858000"/>
              <a:gd name="connsiteY8" fmla="*/ 9359065 h 11328901"/>
              <a:gd name="connsiteX9" fmla="*/ 0 w 6858000"/>
              <a:gd name="connsiteY9" fmla="*/ 9359065 h 11328901"/>
              <a:gd name="connsiteX10" fmla="*/ 0 w 6858000"/>
              <a:gd name="connsiteY10" fmla="*/ 6535740 h 11328901"/>
              <a:gd name="connsiteX11" fmla="*/ 1 w 6858000"/>
              <a:gd name="connsiteY11" fmla="*/ 6535740 h 11328901"/>
              <a:gd name="connsiteX12" fmla="*/ 1 w 6858000"/>
              <a:gd name="connsiteY12" fmla="*/ 2229336 h 1132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8000" h="11328901">
                <a:moveTo>
                  <a:pt x="0" y="2229335"/>
                </a:moveTo>
                <a:lnTo>
                  <a:pt x="0" y="0"/>
                </a:lnTo>
                <a:lnTo>
                  <a:pt x="6858000" y="6010593"/>
                </a:lnTo>
                <a:lnTo>
                  <a:pt x="6858000" y="6052915"/>
                </a:lnTo>
                <a:lnTo>
                  <a:pt x="6858000" y="6052915"/>
                </a:lnTo>
                <a:lnTo>
                  <a:pt x="6858000" y="9053844"/>
                </a:lnTo>
                <a:lnTo>
                  <a:pt x="6858000" y="11328901"/>
                </a:lnTo>
                <a:lnTo>
                  <a:pt x="1" y="11328901"/>
                </a:lnTo>
                <a:lnTo>
                  <a:pt x="1" y="9359065"/>
                </a:lnTo>
                <a:lnTo>
                  <a:pt x="0" y="9359065"/>
                </a:lnTo>
                <a:lnTo>
                  <a:pt x="0" y="6535740"/>
                </a:lnTo>
                <a:lnTo>
                  <a:pt x="1" y="6535740"/>
                </a:lnTo>
                <a:lnTo>
                  <a:pt x="1" y="2229336"/>
                </a:lnTo>
                <a:close/>
              </a:path>
            </a:pathLst>
          </a:cu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D7CA8974-7BA7-4828-89E2-6DAD7353BC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3854" y="1544347"/>
            <a:ext cx="4676439" cy="5313651"/>
          </a:xfrm>
          <a:custGeom>
            <a:avLst/>
            <a:gdLst>
              <a:gd name="connsiteX0" fmla="*/ 6846874 w 6846874"/>
              <a:gd name="connsiteY0" fmla="*/ 3021586 h 3021586"/>
              <a:gd name="connsiteX1" fmla="*/ 0 w 6846874"/>
              <a:gd name="connsiteY1" fmla="*/ 3021585 h 3021586"/>
              <a:gd name="connsiteX2" fmla="*/ 3399286 w 6846874"/>
              <a:gd name="connsiteY2" fmla="*/ 0 h 3021586"/>
              <a:gd name="connsiteX0" fmla="*/ 6846874 w 6846874"/>
              <a:gd name="connsiteY0" fmla="*/ 3016405 h 3016405"/>
              <a:gd name="connsiteX1" fmla="*/ 0 w 6846874"/>
              <a:gd name="connsiteY1" fmla="*/ 3016404 h 3016405"/>
              <a:gd name="connsiteX2" fmla="*/ 3425190 w 6846874"/>
              <a:gd name="connsiteY2" fmla="*/ 0 h 3016405"/>
              <a:gd name="connsiteX3" fmla="*/ 6846874 w 6846874"/>
              <a:gd name="connsiteY3" fmla="*/ 3016405 h 3016405"/>
              <a:gd name="connsiteX0" fmla="*/ 6846874 w 6846874"/>
              <a:gd name="connsiteY0" fmla="*/ 3055286 h 3055286"/>
              <a:gd name="connsiteX1" fmla="*/ 0 w 6846874"/>
              <a:gd name="connsiteY1" fmla="*/ 3055285 h 3055286"/>
              <a:gd name="connsiteX2" fmla="*/ 3425190 w 6846874"/>
              <a:gd name="connsiteY2" fmla="*/ 0 h 3055286"/>
              <a:gd name="connsiteX3" fmla="*/ 6846874 w 6846874"/>
              <a:gd name="connsiteY3" fmla="*/ 3055286 h 3055286"/>
              <a:gd name="connsiteX0" fmla="*/ 6846874 w 6846874"/>
              <a:gd name="connsiteY0" fmla="*/ 5422604 h 5422604"/>
              <a:gd name="connsiteX1" fmla="*/ 0 w 6846874"/>
              <a:gd name="connsiteY1" fmla="*/ 5422603 h 5422604"/>
              <a:gd name="connsiteX2" fmla="*/ 6839561 w 6846874"/>
              <a:gd name="connsiteY2" fmla="*/ 0 h 5422604"/>
              <a:gd name="connsiteX3" fmla="*/ 6846874 w 6846874"/>
              <a:gd name="connsiteY3" fmla="*/ 5422604 h 5422604"/>
            </a:gdLst>
            <a:ahLst/>
            <a:cxnLst>
              <a:cxn ang="0">
                <a:pos x="connsiteX0" y="connsiteY0"/>
              </a:cxn>
              <a:cxn ang="0">
                <a:pos x="connsiteX1" y="connsiteY1"/>
              </a:cxn>
              <a:cxn ang="0">
                <a:pos x="connsiteX2" y="connsiteY2"/>
              </a:cxn>
              <a:cxn ang="0">
                <a:pos x="connsiteX3" y="connsiteY3"/>
              </a:cxn>
            </a:cxnLst>
            <a:rect l="l" t="t" r="r" b="b"/>
            <a:pathLst>
              <a:path w="6846874" h="5422604">
                <a:moveTo>
                  <a:pt x="6846874" y="5422604"/>
                </a:moveTo>
                <a:lnTo>
                  <a:pt x="0" y="5422603"/>
                </a:lnTo>
                <a:lnTo>
                  <a:pt x="6839561" y="0"/>
                </a:lnTo>
                <a:cubicBezTo>
                  <a:pt x="6841999" y="1807535"/>
                  <a:pt x="6844436" y="3615069"/>
                  <a:pt x="6846874" y="5422604"/>
                </a:cubicBezTo>
                <a:close/>
              </a:path>
            </a:pathLst>
          </a:custGeom>
          <a:solidFill>
            <a:schemeClr val="bg2">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8540C49-BF53-A237-5AD6-26AE96988448}"/>
              </a:ext>
            </a:extLst>
          </p:cNvPr>
          <p:cNvSpPr>
            <a:spLocks noGrp="1"/>
          </p:cNvSpPr>
          <p:nvPr>
            <p:ph type="title"/>
          </p:nvPr>
        </p:nvSpPr>
        <p:spPr>
          <a:xfrm>
            <a:off x="1143000" y="1181100"/>
            <a:ext cx="8900651" cy="4246299"/>
          </a:xfrm>
        </p:spPr>
        <p:txBody>
          <a:bodyPr vert="horz" lIns="91440" tIns="45720" rIns="91440" bIns="45720" rtlCol="0" anchor="t">
            <a:normAutofit fontScale="90000"/>
          </a:bodyPr>
          <a:lstStyle/>
          <a:p>
            <a:r>
              <a:rPr lang="en-CA" sz="2700" b="1" i="0" dirty="0">
                <a:effectLst/>
                <a:latin typeface="+mn-lt"/>
              </a:rPr>
              <a:t>Seasonal Themes:</a:t>
            </a:r>
            <a:r>
              <a:rPr lang="en-CA" sz="2700" b="0" i="0" dirty="0">
                <a:effectLst/>
                <a:latin typeface="+mn-lt"/>
              </a:rPr>
              <a:t> PUBG often introduces seasonal themes with unique customization items, aligning with real-world events or holidays.</a:t>
            </a:r>
            <a:br>
              <a:rPr lang="en-CA" sz="2700" b="0" i="0" dirty="0">
                <a:effectLst/>
                <a:latin typeface="+mn-lt"/>
              </a:rPr>
            </a:br>
            <a:br>
              <a:rPr lang="en-CA" sz="2700" b="0" i="0" dirty="0">
                <a:effectLst/>
                <a:latin typeface="+mn-lt"/>
              </a:rPr>
            </a:br>
            <a:r>
              <a:rPr lang="en-CA" sz="2700" b="1" i="0" dirty="0">
                <a:effectLst/>
                <a:latin typeface="+mn-lt"/>
              </a:rPr>
              <a:t>Preview Feature:</a:t>
            </a:r>
            <a:r>
              <a:rPr lang="en-CA" sz="2700" b="0" i="0" dirty="0">
                <a:effectLst/>
                <a:latin typeface="+mn-lt"/>
              </a:rPr>
              <a:t> Most versions offer a preview option to see how your character will look with selected customization items before applying them.</a:t>
            </a:r>
            <a:br>
              <a:rPr lang="en-CA" sz="2700" b="0" i="0" dirty="0">
                <a:effectLst/>
                <a:latin typeface="+mn-lt"/>
              </a:rPr>
            </a:br>
            <a:br>
              <a:rPr lang="en-CA" sz="2700" b="0" i="0" dirty="0">
                <a:effectLst/>
                <a:latin typeface="+mn-lt"/>
              </a:rPr>
            </a:br>
            <a:r>
              <a:rPr lang="en-CA" sz="2700" b="1" i="0" dirty="0">
                <a:effectLst/>
                <a:latin typeface="+mn-lt"/>
              </a:rPr>
              <a:t>Stat Tracking:</a:t>
            </a:r>
            <a:r>
              <a:rPr lang="en-CA" sz="2700" b="0" i="0" dirty="0">
                <a:effectLst/>
                <a:latin typeface="+mn-lt"/>
              </a:rPr>
              <a:t> Certain cosmetics may track in-game statistics or milestones, showcasing your achievements </a:t>
            </a:r>
            <a:r>
              <a:rPr lang="en-CA" sz="2400" b="0" i="0" dirty="0">
                <a:effectLst/>
                <a:latin typeface="+mn-lt"/>
              </a:rPr>
              <a:t>to others.</a:t>
            </a:r>
            <a:br>
              <a:rPr lang="en-CA" sz="2400" b="0" i="0" dirty="0">
                <a:solidFill>
                  <a:srgbClr val="374151"/>
                </a:solidFill>
                <a:effectLst/>
                <a:latin typeface="Söhne"/>
              </a:rPr>
            </a:br>
            <a:endParaRPr lang="en-US" sz="4800" cap="all" spc="300" dirty="0">
              <a:solidFill>
                <a:srgbClr val="FFFFFF"/>
              </a:solidFill>
            </a:endParaRPr>
          </a:p>
        </p:txBody>
      </p:sp>
      <p:sp>
        <p:nvSpPr>
          <p:cNvPr id="8" name="Title 1">
            <a:extLst>
              <a:ext uri="{FF2B5EF4-FFF2-40B4-BE49-F238E27FC236}">
                <a16:creationId xmlns:a16="http://schemas.microsoft.com/office/drawing/2014/main" id="{C00C9949-B045-82D2-CA35-8B0C847FDA1A}"/>
              </a:ext>
            </a:extLst>
          </p:cNvPr>
          <p:cNvSpPr txBox="1">
            <a:spLocks/>
          </p:cNvSpPr>
          <p:nvPr/>
        </p:nvSpPr>
        <p:spPr>
          <a:xfrm>
            <a:off x="-1521" y="0"/>
            <a:ext cx="2833211" cy="604684"/>
          </a:xfrm>
          <a:prstGeom prst="rect">
            <a:avLst/>
          </a:prstGeom>
        </p:spPr>
        <p:txBody>
          <a:bodyPr vert="horz" lIns="91440" tIns="45720" rIns="91440" bIns="45720" rtlCol="0" anchor="b">
            <a:normAutofit fontScale="90000" lnSpcReduction="10000"/>
          </a:bodyPr>
          <a:lst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a:lstStyle>
          <a:p>
            <a:pPr algn="ctr"/>
            <a:r>
              <a:rPr lang="en-US" sz="2000" cap="all" spc="300" dirty="0">
                <a:solidFill>
                  <a:srgbClr val="FFFFFF"/>
                </a:solidFill>
              </a:rPr>
              <a:t>Character</a:t>
            </a:r>
            <a:br>
              <a:rPr lang="en-US" sz="2000" cap="all" spc="300" dirty="0">
                <a:solidFill>
                  <a:srgbClr val="FFFFFF"/>
                </a:solidFill>
              </a:rPr>
            </a:br>
            <a:r>
              <a:rPr lang="en-US" sz="2000" cap="all" spc="300" dirty="0">
                <a:solidFill>
                  <a:srgbClr val="FFFFFF"/>
                </a:solidFill>
              </a:rPr>
              <a:t>CUSTOMIZATION</a:t>
            </a:r>
          </a:p>
        </p:txBody>
      </p:sp>
    </p:spTree>
    <p:extLst>
      <p:ext uri="{BB962C8B-B14F-4D97-AF65-F5344CB8AC3E}">
        <p14:creationId xmlns:p14="http://schemas.microsoft.com/office/powerpoint/2010/main" val="673864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FD57F13B-6973-4CE9-92F3-5EC476ED9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erson holding an object&#10;&#10;Description automatically generated">
            <a:extLst>
              <a:ext uri="{FF2B5EF4-FFF2-40B4-BE49-F238E27FC236}">
                <a16:creationId xmlns:a16="http://schemas.microsoft.com/office/drawing/2014/main" id="{9B00C88C-990F-E64D-0EE8-2EB2C2801A3D}"/>
              </a:ext>
            </a:extLst>
          </p:cNvPr>
          <p:cNvPicPr>
            <a:picLocks noGrp="1" noChangeAspect="1"/>
          </p:cNvPicPr>
          <p:nvPr>
            <p:ph idx="1"/>
          </p:nvPr>
        </p:nvPicPr>
        <p:blipFill rotWithShape="1">
          <a:blip r:embed="rId2"/>
          <a:srcRect/>
          <a:stretch/>
        </p:blipFill>
        <p:spPr>
          <a:xfrm>
            <a:off x="21" y="-188039"/>
            <a:ext cx="12191979" cy="6983356"/>
          </a:xfrm>
          <a:prstGeom prst="rect">
            <a:avLst/>
          </a:prstGeom>
        </p:spPr>
      </p:pic>
      <p:sp>
        <p:nvSpPr>
          <p:cNvPr id="7" name="Title 1">
            <a:extLst>
              <a:ext uri="{FF2B5EF4-FFF2-40B4-BE49-F238E27FC236}">
                <a16:creationId xmlns:a16="http://schemas.microsoft.com/office/drawing/2014/main" id="{12DC99E2-7D0E-F72F-6F5F-DC815D4F9489}"/>
              </a:ext>
            </a:extLst>
          </p:cNvPr>
          <p:cNvSpPr txBox="1">
            <a:spLocks/>
          </p:cNvSpPr>
          <p:nvPr/>
        </p:nvSpPr>
        <p:spPr>
          <a:xfrm>
            <a:off x="7329947" y="2610466"/>
            <a:ext cx="3052917" cy="693173"/>
          </a:xfrm>
          <a:prstGeom prst="rect">
            <a:avLst/>
          </a:prstGeom>
        </p:spPr>
        <p:txBody>
          <a:bodyPr vert="horz" lIns="91440" tIns="45720" rIns="91440" bIns="45720" rtlCol="0" anchor="b">
            <a:normAutofit fontScale="97500"/>
          </a:bodyPr>
          <a:lst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a:lstStyle>
          <a:p>
            <a:pPr algn="ctr"/>
            <a:r>
              <a:rPr lang="en-US" sz="3200" b="1" cap="all" spc="300" dirty="0">
                <a:solidFill>
                  <a:schemeClr val="accent6">
                    <a:lumMod val="60000"/>
                    <a:lumOff val="40000"/>
                  </a:schemeClr>
                </a:solidFill>
              </a:rPr>
              <a:t>The End</a:t>
            </a:r>
          </a:p>
        </p:txBody>
      </p:sp>
      <p:sp>
        <p:nvSpPr>
          <p:cNvPr id="9" name="TextBox 8">
            <a:extLst>
              <a:ext uri="{FF2B5EF4-FFF2-40B4-BE49-F238E27FC236}">
                <a16:creationId xmlns:a16="http://schemas.microsoft.com/office/drawing/2014/main" id="{5D4950D3-2998-3DC4-5B7D-9F10612C6E71}"/>
              </a:ext>
            </a:extLst>
          </p:cNvPr>
          <p:cNvSpPr txBox="1"/>
          <p:nvPr/>
        </p:nvSpPr>
        <p:spPr>
          <a:xfrm>
            <a:off x="218757" y="290508"/>
            <a:ext cx="11754463" cy="461665"/>
          </a:xfrm>
          <a:prstGeom prst="rect">
            <a:avLst/>
          </a:prstGeom>
          <a:noFill/>
        </p:spPr>
        <p:txBody>
          <a:bodyPr wrap="square" rtlCol="0">
            <a:spAutoFit/>
          </a:bodyPr>
          <a:lstStyle/>
          <a:p>
            <a:pPr algn="ctr"/>
            <a:r>
              <a:rPr lang="en-US" sz="2400" b="1" cap="all" spc="300" dirty="0">
                <a:solidFill>
                  <a:srgbClr val="FFFFFF"/>
                </a:solidFill>
                <a:cs typeface="Al Bayan Plain" pitchFamily="2" charset="-78"/>
              </a:rPr>
              <a:t>MDEV1003 MOBILE GAME DESIGN</a:t>
            </a:r>
          </a:p>
        </p:txBody>
      </p:sp>
      <p:sp>
        <p:nvSpPr>
          <p:cNvPr id="11" name="TextBox 10">
            <a:extLst>
              <a:ext uri="{FF2B5EF4-FFF2-40B4-BE49-F238E27FC236}">
                <a16:creationId xmlns:a16="http://schemas.microsoft.com/office/drawing/2014/main" id="{AFBC0625-44D6-1717-9433-709822DB7448}"/>
              </a:ext>
            </a:extLst>
          </p:cNvPr>
          <p:cNvSpPr txBox="1"/>
          <p:nvPr/>
        </p:nvSpPr>
        <p:spPr>
          <a:xfrm>
            <a:off x="427704" y="6327058"/>
            <a:ext cx="11545516" cy="646331"/>
          </a:xfrm>
          <a:prstGeom prst="rect">
            <a:avLst/>
          </a:prstGeom>
          <a:noFill/>
        </p:spPr>
        <p:txBody>
          <a:bodyPr wrap="square" rtlCol="0">
            <a:spAutoFit/>
          </a:bodyPr>
          <a:lstStyle/>
          <a:p>
            <a:r>
              <a:rPr lang="en-US" sz="1800" b="1" cap="all" spc="300" dirty="0">
                <a:solidFill>
                  <a:srgbClr val="FFFFFF"/>
                </a:solidFill>
                <a:latin typeface="+mj-lt"/>
                <a:cs typeface="Al Bayan Plain" pitchFamily="2" charset="-78"/>
              </a:rPr>
              <a:t>Gurwinder Singh                                          STUDENT ID : 200557497</a:t>
            </a:r>
          </a:p>
          <a:p>
            <a:endParaRPr lang="en-US" dirty="0"/>
          </a:p>
        </p:txBody>
      </p:sp>
    </p:spTree>
    <p:extLst>
      <p:ext uri="{BB962C8B-B14F-4D97-AF65-F5344CB8AC3E}">
        <p14:creationId xmlns:p14="http://schemas.microsoft.com/office/powerpoint/2010/main" val="1166306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85B57F6-59DE-4274-A37C-F47FE4E42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erson standing in front of a motorcycle and a truck&#10;&#10;Description automatically generated">
            <a:extLst>
              <a:ext uri="{FF2B5EF4-FFF2-40B4-BE49-F238E27FC236}">
                <a16:creationId xmlns:a16="http://schemas.microsoft.com/office/drawing/2014/main" id="{1A536C04-115D-2B1F-5A8A-F89F97DEA310}"/>
              </a:ext>
            </a:extLst>
          </p:cNvPr>
          <p:cNvPicPr>
            <a:picLocks noChangeAspect="1"/>
          </p:cNvPicPr>
          <p:nvPr/>
        </p:nvPicPr>
        <p:blipFill rotWithShape="1">
          <a:blip r:embed="rId2"/>
          <a:srcRect l="5724" r="19647"/>
          <a:stretch/>
        </p:blipFill>
        <p:spPr>
          <a:xfrm>
            <a:off x="3093268" y="10"/>
            <a:ext cx="9098732" cy="6857990"/>
          </a:xfrm>
          <a:custGeom>
            <a:avLst/>
            <a:gdLst/>
            <a:ahLst/>
            <a:cxnLst/>
            <a:rect l="l" t="t" r="r" b="b"/>
            <a:pathLst>
              <a:path w="9098732" h="6858000">
                <a:moveTo>
                  <a:pt x="6010592" y="0"/>
                </a:moveTo>
                <a:lnTo>
                  <a:pt x="8235629" y="4"/>
                </a:lnTo>
                <a:cubicBezTo>
                  <a:pt x="8235629" y="3"/>
                  <a:pt x="8235630" y="3"/>
                  <a:pt x="8235630" y="2"/>
                </a:cubicBezTo>
                <a:lnTo>
                  <a:pt x="9098732" y="0"/>
                </a:lnTo>
                <a:lnTo>
                  <a:pt x="9098732" y="6858000"/>
                </a:lnTo>
                <a:lnTo>
                  <a:pt x="0" y="6858000"/>
                </a:lnTo>
                <a:lnTo>
                  <a:pt x="6010589" y="4"/>
                </a:lnTo>
                <a:cubicBezTo>
                  <a:pt x="6010589" y="3"/>
                  <a:pt x="6010590" y="3"/>
                  <a:pt x="6010590" y="2"/>
                </a:cubicBezTo>
                <a:close/>
              </a:path>
            </a:pathLst>
          </a:custGeom>
        </p:spPr>
      </p:pic>
      <p:sp>
        <p:nvSpPr>
          <p:cNvPr id="17" name="Freeform: Shape 13">
            <a:extLst>
              <a:ext uri="{FF2B5EF4-FFF2-40B4-BE49-F238E27FC236}">
                <a16:creationId xmlns:a16="http://schemas.microsoft.com/office/drawing/2014/main" id="{C8C63406-9171-4282-BAAB-2DDC6831F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90295" y="-2"/>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DE2D1E-B65C-FACE-D04D-457ACCFC2DA5}"/>
              </a:ext>
            </a:extLst>
          </p:cNvPr>
          <p:cNvSpPr>
            <a:spLocks noGrp="1"/>
          </p:cNvSpPr>
          <p:nvPr>
            <p:ph type="title"/>
          </p:nvPr>
        </p:nvSpPr>
        <p:spPr>
          <a:xfrm>
            <a:off x="1143001" y="872937"/>
            <a:ext cx="5920740" cy="1360898"/>
          </a:xfrm>
        </p:spPr>
        <p:txBody>
          <a:bodyPr>
            <a:normAutofit/>
          </a:bodyPr>
          <a:lstStyle/>
          <a:p>
            <a:r>
              <a:rPr lang="en-US" dirty="0"/>
              <a:t>OVERVIEW</a:t>
            </a:r>
          </a:p>
        </p:txBody>
      </p:sp>
      <p:sp>
        <p:nvSpPr>
          <p:cNvPr id="18" name="Content Placeholder 8">
            <a:extLst>
              <a:ext uri="{FF2B5EF4-FFF2-40B4-BE49-F238E27FC236}">
                <a16:creationId xmlns:a16="http://schemas.microsoft.com/office/drawing/2014/main" id="{3E457030-F0F6-3F26-57C6-08D35BBCE7FA}"/>
              </a:ext>
            </a:extLst>
          </p:cNvPr>
          <p:cNvSpPr>
            <a:spLocks noGrp="1"/>
          </p:cNvSpPr>
          <p:nvPr>
            <p:ph idx="1"/>
          </p:nvPr>
        </p:nvSpPr>
        <p:spPr>
          <a:xfrm>
            <a:off x="861778" y="2233835"/>
            <a:ext cx="10187221" cy="3653034"/>
          </a:xfrm>
        </p:spPr>
        <p:txBody>
          <a:bodyPr>
            <a:normAutofit fontScale="77500" lnSpcReduction="20000"/>
          </a:bodyPr>
          <a:lstStyle/>
          <a:p>
            <a:pPr marL="0" indent="0" algn="just">
              <a:buNone/>
            </a:pPr>
            <a:r>
              <a:rPr lang="en-US" dirty="0"/>
              <a:t>“</a:t>
            </a:r>
            <a:r>
              <a:rPr lang="en-US" sz="3300" dirty="0"/>
              <a:t>PlayerUnknown’s Battlegrounds” is highly popular online multiplayer battle royale game developed and published by Corporation, a subsidiary of South Korean video game company Bluehole. It was created by Brendan “PlayerUnknown ”Greene and inspired By earlier mods he had designed for other games. PUBG was officially</a:t>
            </a:r>
          </a:p>
          <a:p>
            <a:pPr marL="0" indent="0" algn="just">
              <a:buNone/>
            </a:pPr>
            <a:r>
              <a:rPr lang="en-US" sz="3300" dirty="0"/>
              <a:t>released in Dec 2017 for PC and later for various consoles and mobile </a:t>
            </a:r>
          </a:p>
          <a:p>
            <a:pPr marL="0" indent="0" algn="just">
              <a:buNone/>
            </a:pPr>
            <a:r>
              <a:rPr lang="en-US" sz="3300" dirty="0"/>
              <a:t>for various consoles and mobile platforms.</a:t>
            </a:r>
          </a:p>
        </p:txBody>
      </p:sp>
    </p:spTree>
    <p:extLst>
      <p:ext uri="{BB962C8B-B14F-4D97-AF65-F5344CB8AC3E}">
        <p14:creationId xmlns:p14="http://schemas.microsoft.com/office/powerpoint/2010/main" val="241082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Shape 9">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308" y="0"/>
            <a:ext cx="6873692" cy="6858000"/>
          </a:xfrm>
          <a:custGeom>
            <a:avLst/>
            <a:gdLst/>
            <a:ahLst/>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7" name="Straight Connector 11">
            <a:extLst>
              <a:ext uri="{FF2B5EF4-FFF2-40B4-BE49-F238E27FC236}">
                <a16:creationId xmlns:a16="http://schemas.microsoft.com/office/drawing/2014/main" id="{4C75A547-BCD1-42BE-966E-53CA0AB931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4DE524F2-C7AF-4466-BA99-09C19DE0D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erson standing in front of two cars&#10;&#10;Description automatically generated">
            <a:extLst>
              <a:ext uri="{FF2B5EF4-FFF2-40B4-BE49-F238E27FC236}">
                <a16:creationId xmlns:a16="http://schemas.microsoft.com/office/drawing/2014/main" id="{E5B91652-353D-E5D9-3E2C-AD24196C9103}"/>
              </a:ext>
            </a:extLst>
          </p:cNvPr>
          <p:cNvPicPr>
            <a:picLocks noGrp="1" noChangeAspect="1"/>
          </p:cNvPicPr>
          <p:nvPr>
            <p:ph idx="1"/>
          </p:nvPr>
        </p:nvPicPr>
        <p:blipFill rotWithShape="1">
          <a:blip r:embed="rId2"/>
          <a:srcRect r="444"/>
          <a:stretch/>
        </p:blipFill>
        <p:spPr>
          <a:xfrm>
            <a:off x="20" y="-3"/>
            <a:ext cx="12191979" cy="6858004"/>
          </a:xfrm>
          <a:prstGeom prst="rect">
            <a:avLst/>
          </a:prstGeom>
        </p:spPr>
      </p:pic>
      <p:sp>
        <p:nvSpPr>
          <p:cNvPr id="16" name="Freeform: Shape 15">
            <a:extLst>
              <a:ext uri="{FF2B5EF4-FFF2-40B4-BE49-F238E27FC236}">
                <a16:creationId xmlns:a16="http://schemas.microsoft.com/office/drawing/2014/main" id="{904E317E-14BB-4200-84F3-2064B4C97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3854" y="1544347"/>
            <a:ext cx="4676439" cy="5313651"/>
          </a:xfrm>
          <a:custGeom>
            <a:avLst/>
            <a:gdLst>
              <a:gd name="connsiteX0" fmla="*/ 6846874 w 6846874"/>
              <a:gd name="connsiteY0" fmla="*/ 3021586 h 3021586"/>
              <a:gd name="connsiteX1" fmla="*/ 0 w 6846874"/>
              <a:gd name="connsiteY1" fmla="*/ 3021585 h 3021586"/>
              <a:gd name="connsiteX2" fmla="*/ 3399286 w 6846874"/>
              <a:gd name="connsiteY2" fmla="*/ 0 h 3021586"/>
              <a:gd name="connsiteX0" fmla="*/ 6846874 w 6846874"/>
              <a:gd name="connsiteY0" fmla="*/ 3016405 h 3016405"/>
              <a:gd name="connsiteX1" fmla="*/ 0 w 6846874"/>
              <a:gd name="connsiteY1" fmla="*/ 3016404 h 3016405"/>
              <a:gd name="connsiteX2" fmla="*/ 3425190 w 6846874"/>
              <a:gd name="connsiteY2" fmla="*/ 0 h 3016405"/>
              <a:gd name="connsiteX3" fmla="*/ 6846874 w 6846874"/>
              <a:gd name="connsiteY3" fmla="*/ 3016405 h 3016405"/>
              <a:gd name="connsiteX0" fmla="*/ 6846874 w 6846874"/>
              <a:gd name="connsiteY0" fmla="*/ 3055286 h 3055286"/>
              <a:gd name="connsiteX1" fmla="*/ 0 w 6846874"/>
              <a:gd name="connsiteY1" fmla="*/ 3055285 h 3055286"/>
              <a:gd name="connsiteX2" fmla="*/ 3425190 w 6846874"/>
              <a:gd name="connsiteY2" fmla="*/ 0 h 3055286"/>
              <a:gd name="connsiteX3" fmla="*/ 6846874 w 6846874"/>
              <a:gd name="connsiteY3" fmla="*/ 3055286 h 3055286"/>
              <a:gd name="connsiteX0" fmla="*/ 6846874 w 6846874"/>
              <a:gd name="connsiteY0" fmla="*/ 5422604 h 5422604"/>
              <a:gd name="connsiteX1" fmla="*/ 0 w 6846874"/>
              <a:gd name="connsiteY1" fmla="*/ 5422603 h 5422604"/>
              <a:gd name="connsiteX2" fmla="*/ 6839561 w 6846874"/>
              <a:gd name="connsiteY2" fmla="*/ 0 h 5422604"/>
              <a:gd name="connsiteX3" fmla="*/ 6846874 w 6846874"/>
              <a:gd name="connsiteY3" fmla="*/ 5422604 h 5422604"/>
            </a:gdLst>
            <a:ahLst/>
            <a:cxnLst>
              <a:cxn ang="0">
                <a:pos x="connsiteX0" y="connsiteY0"/>
              </a:cxn>
              <a:cxn ang="0">
                <a:pos x="connsiteX1" y="connsiteY1"/>
              </a:cxn>
              <a:cxn ang="0">
                <a:pos x="connsiteX2" y="connsiteY2"/>
              </a:cxn>
              <a:cxn ang="0">
                <a:pos x="connsiteX3" y="connsiteY3"/>
              </a:cxn>
            </a:cxnLst>
            <a:rect l="l" t="t" r="r" b="b"/>
            <a:pathLst>
              <a:path w="6846874" h="5422604">
                <a:moveTo>
                  <a:pt x="6846874" y="5422604"/>
                </a:moveTo>
                <a:lnTo>
                  <a:pt x="0" y="5422603"/>
                </a:lnTo>
                <a:lnTo>
                  <a:pt x="6839561" y="0"/>
                </a:lnTo>
                <a:cubicBezTo>
                  <a:pt x="6841999" y="1807535"/>
                  <a:pt x="6844436" y="3615069"/>
                  <a:pt x="6846874" y="5422604"/>
                </a:cubicBezTo>
                <a:close/>
              </a:path>
            </a:pathLst>
          </a:custGeom>
          <a:solidFill>
            <a:schemeClr val="bg2">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1DF94A24-8152-43C5-86F3-5CC95D809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1127553" y="-1127553"/>
            <a:ext cx="6858000" cy="9113106"/>
          </a:xfrm>
          <a:custGeom>
            <a:avLst/>
            <a:gdLst>
              <a:gd name="connsiteX0" fmla="*/ 0 w 6858000"/>
              <a:gd name="connsiteY0" fmla="*/ 7143270 h 9113106"/>
              <a:gd name="connsiteX1" fmla="*/ 0 w 6858000"/>
              <a:gd name="connsiteY1" fmla="*/ 6878623 h 9113106"/>
              <a:gd name="connsiteX2" fmla="*/ 1 w 6858000"/>
              <a:gd name="connsiteY2" fmla="*/ 6878623 h 9113106"/>
              <a:gd name="connsiteX3" fmla="*/ 0 w 6858000"/>
              <a:gd name="connsiteY3" fmla="*/ 4319945 h 9113106"/>
              <a:gd name="connsiteX4" fmla="*/ 1 w 6858000"/>
              <a:gd name="connsiteY4" fmla="*/ 4319945 h 9113106"/>
              <a:gd name="connsiteX5" fmla="*/ 1 w 6858000"/>
              <a:gd name="connsiteY5" fmla="*/ 13542 h 9113106"/>
              <a:gd name="connsiteX6" fmla="*/ 0 w 6858000"/>
              <a:gd name="connsiteY6" fmla="*/ 13540 h 9113106"/>
              <a:gd name="connsiteX7" fmla="*/ 0 w 6858000"/>
              <a:gd name="connsiteY7" fmla="*/ 0 h 9113106"/>
              <a:gd name="connsiteX8" fmla="*/ 6858000 w 6858000"/>
              <a:gd name="connsiteY8" fmla="*/ 6010591 h 9113106"/>
              <a:gd name="connsiteX9" fmla="*/ 6858000 w 6858000"/>
              <a:gd name="connsiteY9" fmla="*/ 3794798 h 9113106"/>
              <a:gd name="connsiteX10" fmla="*/ 6858000 w 6858000"/>
              <a:gd name="connsiteY10" fmla="*/ 3794798 h 9113106"/>
              <a:gd name="connsiteX11" fmla="*/ 6858000 w 6858000"/>
              <a:gd name="connsiteY11" fmla="*/ 3837120 h 9113106"/>
              <a:gd name="connsiteX12" fmla="*/ 6858000 w 6858000"/>
              <a:gd name="connsiteY12" fmla="*/ 6838049 h 9113106"/>
              <a:gd name="connsiteX13" fmla="*/ 6858000 w 6858000"/>
              <a:gd name="connsiteY13" fmla="*/ 9113106 h 9113106"/>
              <a:gd name="connsiteX14" fmla="*/ 1 w 6858000"/>
              <a:gd name="connsiteY14" fmla="*/ 9113106 h 9113106"/>
              <a:gd name="connsiteX15" fmla="*/ 1 w 6858000"/>
              <a:gd name="connsiteY15" fmla="*/ 7143270 h 9113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58000" h="9113106">
                <a:moveTo>
                  <a:pt x="0" y="7143270"/>
                </a:moveTo>
                <a:lnTo>
                  <a:pt x="0" y="6878623"/>
                </a:lnTo>
                <a:lnTo>
                  <a:pt x="1" y="6878623"/>
                </a:lnTo>
                <a:lnTo>
                  <a:pt x="0" y="4319945"/>
                </a:lnTo>
                <a:lnTo>
                  <a:pt x="1" y="4319945"/>
                </a:lnTo>
                <a:lnTo>
                  <a:pt x="1" y="13542"/>
                </a:lnTo>
                <a:lnTo>
                  <a:pt x="0" y="13540"/>
                </a:lnTo>
                <a:lnTo>
                  <a:pt x="0" y="0"/>
                </a:lnTo>
                <a:lnTo>
                  <a:pt x="6858000" y="6010591"/>
                </a:lnTo>
                <a:lnTo>
                  <a:pt x="6858000" y="3794798"/>
                </a:lnTo>
                <a:lnTo>
                  <a:pt x="6858000" y="3794798"/>
                </a:lnTo>
                <a:lnTo>
                  <a:pt x="6858000" y="3837120"/>
                </a:lnTo>
                <a:lnTo>
                  <a:pt x="6858000" y="6838049"/>
                </a:lnTo>
                <a:lnTo>
                  <a:pt x="6858000" y="9113106"/>
                </a:lnTo>
                <a:lnTo>
                  <a:pt x="1" y="9113106"/>
                </a:lnTo>
                <a:lnTo>
                  <a:pt x="1" y="7143270"/>
                </a:lnTo>
                <a:close/>
              </a:path>
            </a:pathLst>
          </a:cu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A99245D-6ADA-B1B9-2317-F406A0BA1207}"/>
              </a:ext>
            </a:extLst>
          </p:cNvPr>
          <p:cNvSpPr>
            <a:spLocks noGrp="1"/>
          </p:cNvSpPr>
          <p:nvPr>
            <p:ph type="title"/>
          </p:nvPr>
        </p:nvSpPr>
        <p:spPr>
          <a:xfrm>
            <a:off x="448906" y="1868557"/>
            <a:ext cx="5971772" cy="1560441"/>
          </a:xfrm>
        </p:spPr>
        <p:txBody>
          <a:bodyPr vert="horz" lIns="91440" tIns="45720" rIns="91440" bIns="45720" rtlCol="0" anchor="t">
            <a:normAutofit/>
          </a:bodyPr>
          <a:lstStyle/>
          <a:p>
            <a:r>
              <a:rPr lang="en-US" sz="4800" cap="all" spc="300" dirty="0">
                <a:solidFill>
                  <a:srgbClr val="FFFFFF"/>
                </a:solidFill>
              </a:rPr>
              <a:t>General </a:t>
            </a:r>
            <a:br>
              <a:rPr lang="en-US" sz="4800" cap="all" spc="300" dirty="0">
                <a:solidFill>
                  <a:srgbClr val="FFFFFF"/>
                </a:solidFill>
              </a:rPr>
            </a:br>
            <a:r>
              <a:rPr lang="en-US" sz="4800" cap="all" spc="300" dirty="0">
                <a:solidFill>
                  <a:srgbClr val="FFFFFF"/>
                </a:solidFill>
              </a:rPr>
              <a:t>Rules</a:t>
            </a:r>
          </a:p>
        </p:txBody>
      </p:sp>
      <p:sp>
        <p:nvSpPr>
          <p:cNvPr id="6" name="TextBox 5">
            <a:extLst>
              <a:ext uri="{FF2B5EF4-FFF2-40B4-BE49-F238E27FC236}">
                <a16:creationId xmlns:a16="http://schemas.microsoft.com/office/drawing/2014/main" id="{ACDE7AD8-0E67-3246-E63D-E87A100C51BB}"/>
              </a:ext>
            </a:extLst>
          </p:cNvPr>
          <p:cNvSpPr txBox="1"/>
          <p:nvPr/>
        </p:nvSpPr>
        <p:spPr>
          <a:xfrm>
            <a:off x="457200" y="3428999"/>
            <a:ext cx="11270973" cy="3046988"/>
          </a:xfrm>
          <a:prstGeom prst="rect">
            <a:avLst/>
          </a:prstGeom>
          <a:noFill/>
        </p:spPr>
        <p:txBody>
          <a:bodyPr wrap="square" rtlCol="0">
            <a:spAutoFit/>
          </a:bodyPr>
          <a:lstStyle/>
          <a:p>
            <a:pPr algn="l">
              <a:buFont typeface="Arial" panose="020B0604020202020204" pitchFamily="34" charset="0"/>
              <a:buChar char="•"/>
            </a:pPr>
            <a:r>
              <a:rPr lang="en-CA" sz="2400" dirty="0">
                <a:effectLst/>
                <a:latin typeface="+mj-lt"/>
                <a:cs typeface="Al Bayan Plain" pitchFamily="2" charset="-78"/>
              </a:rPr>
              <a:t>Objective: Be the last player or team standing out of 100 participants.</a:t>
            </a:r>
          </a:p>
          <a:p>
            <a:pPr algn="l">
              <a:buFont typeface="Arial" panose="020B0604020202020204" pitchFamily="34" charset="0"/>
              <a:buChar char="•"/>
            </a:pPr>
            <a:r>
              <a:rPr lang="en-CA" sz="2400" dirty="0">
                <a:effectLst/>
                <a:latin typeface="+mj-lt"/>
                <a:cs typeface="Al Bayan Plain" pitchFamily="2" charset="-78"/>
              </a:rPr>
              <a:t>Safe Zone: Players must stay within a shrinking safe </a:t>
            </a:r>
            <a:r>
              <a:rPr lang="en-CA" sz="2400" dirty="0" err="1">
                <a:effectLst/>
                <a:latin typeface="+mj-lt"/>
                <a:cs typeface="Al Bayan Plain" pitchFamily="2" charset="-78"/>
              </a:rPr>
              <a:t>playzone</a:t>
            </a:r>
            <a:r>
              <a:rPr lang="en-CA" sz="2400" dirty="0">
                <a:effectLst/>
                <a:latin typeface="+mj-lt"/>
                <a:cs typeface="Al Bayan Plain" pitchFamily="2" charset="-78"/>
              </a:rPr>
              <a:t>; leaving the zone results in damage.</a:t>
            </a:r>
          </a:p>
          <a:p>
            <a:pPr algn="l">
              <a:buFont typeface="Arial" panose="020B0604020202020204" pitchFamily="34" charset="0"/>
              <a:buChar char="•"/>
            </a:pPr>
            <a:r>
              <a:rPr lang="en-CA" sz="2400" dirty="0">
                <a:effectLst/>
                <a:latin typeface="+mj-lt"/>
                <a:cs typeface="Al Bayan Plain" pitchFamily="2" charset="-78"/>
              </a:rPr>
              <a:t>Looting: Begin with no equipment; scavenge for weapons, gear, and supplies in buildings and loot crates.</a:t>
            </a:r>
          </a:p>
          <a:p>
            <a:pPr algn="l">
              <a:buFont typeface="Arial" panose="020B0604020202020204" pitchFamily="34" charset="0"/>
              <a:buChar char="•"/>
            </a:pPr>
            <a:r>
              <a:rPr lang="en-CA" sz="2400" dirty="0">
                <a:effectLst/>
                <a:latin typeface="+mj-lt"/>
                <a:cs typeface="Al Bayan Plain" pitchFamily="2" charset="-78"/>
              </a:rPr>
              <a:t>Combat: Engage in battles with other players or teams using a variety of firearms and explosives.</a:t>
            </a:r>
          </a:p>
          <a:p>
            <a:pPr algn="l">
              <a:buFont typeface="Arial" panose="020B0604020202020204" pitchFamily="34" charset="0"/>
              <a:buChar char="•"/>
            </a:pPr>
            <a:r>
              <a:rPr lang="en-CA" sz="2400" dirty="0">
                <a:effectLst/>
                <a:latin typeface="+mj-lt"/>
                <a:cs typeface="Al Bayan Plain" pitchFamily="2" charset="-78"/>
              </a:rPr>
              <a:t>Team Modes: Play solo, in duos (teams of two), or squads (teams of up to four).</a:t>
            </a:r>
          </a:p>
        </p:txBody>
      </p:sp>
    </p:spTree>
    <p:extLst>
      <p:ext uri="{BB962C8B-B14F-4D97-AF65-F5344CB8AC3E}">
        <p14:creationId xmlns:p14="http://schemas.microsoft.com/office/powerpoint/2010/main" val="3559618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85B57F6-59DE-4274-A37C-F47FE4E42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erson standing in front of two cars&#10;&#10;Description automatically generated">
            <a:extLst>
              <a:ext uri="{FF2B5EF4-FFF2-40B4-BE49-F238E27FC236}">
                <a16:creationId xmlns:a16="http://schemas.microsoft.com/office/drawing/2014/main" id="{E5B91652-353D-E5D9-3E2C-AD24196C9103}"/>
              </a:ext>
            </a:extLst>
          </p:cNvPr>
          <p:cNvPicPr>
            <a:picLocks noGrp="1" noChangeAspect="1"/>
          </p:cNvPicPr>
          <p:nvPr>
            <p:ph idx="1"/>
          </p:nvPr>
        </p:nvPicPr>
        <p:blipFill rotWithShape="1">
          <a:blip r:embed="rId2"/>
          <a:srcRect l="9424" r="16279"/>
          <a:stretch/>
        </p:blipFill>
        <p:spPr>
          <a:xfrm>
            <a:off x="3093268" y="10"/>
            <a:ext cx="9098732" cy="6857990"/>
          </a:xfrm>
          <a:custGeom>
            <a:avLst/>
            <a:gdLst/>
            <a:ahLst/>
            <a:cxnLst/>
            <a:rect l="l" t="t" r="r" b="b"/>
            <a:pathLst>
              <a:path w="9098732" h="6858000">
                <a:moveTo>
                  <a:pt x="6010592" y="0"/>
                </a:moveTo>
                <a:lnTo>
                  <a:pt x="8235629" y="4"/>
                </a:lnTo>
                <a:cubicBezTo>
                  <a:pt x="8235629" y="3"/>
                  <a:pt x="8235630" y="3"/>
                  <a:pt x="8235630" y="2"/>
                </a:cubicBezTo>
                <a:lnTo>
                  <a:pt x="9098732" y="0"/>
                </a:lnTo>
                <a:lnTo>
                  <a:pt x="9098732" y="6858000"/>
                </a:lnTo>
                <a:lnTo>
                  <a:pt x="0" y="6858000"/>
                </a:lnTo>
                <a:lnTo>
                  <a:pt x="6010589" y="4"/>
                </a:lnTo>
                <a:cubicBezTo>
                  <a:pt x="6010589" y="3"/>
                  <a:pt x="6010590" y="3"/>
                  <a:pt x="6010590" y="2"/>
                </a:cubicBezTo>
                <a:close/>
              </a:path>
            </a:pathLst>
          </a:custGeom>
        </p:spPr>
      </p:pic>
      <p:sp>
        <p:nvSpPr>
          <p:cNvPr id="13" name="Freeform: Shape 12">
            <a:extLst>
              <a:ext uri="{FF2B5EF4-FFF2-40B4-BE49-F238E27FC236}">
                <a16:creationId xmlns:a16="http://schemas.microsoft.com/office/drawing/2014/main" id="{C8C63406-9171-4282-BAAB-2DDC6831F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90295" y="-2"/>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99245D-6ADA-B1B9-2317-F406A0BA1207}"/>
              </a:ext>
            </a:extLst>
          </p:cNvPr>
          <p:cNvSpPr>
            <a:spLocks noGrp="1"/>
          </p:cNvSpPr>
          <p:nvPr>
            <p:ph type="title"/>
          </p:nvPr>
        </p:nvSpPr>
        <p:spPr>
          <a:xfrm>
            <a:off x="1143001" y="872937"/>
            <a:ext cx="5920740" cy="1360898"/>
          </a:xfrm>
        </p:spPr>
        <p:txBody>
          <a:bodyPr vert="horz" lIns="91440" tIns="45720" rIns="91440" bIns="45720" rtlCol="0" anchor="ctr">
            <a:normAutofit/>
          </a:bodyPr>
          <a:lstStyle/>
          <a:p>
            <a:r>
              <a:rPr lang="en-US" kern="1200" cap="all" spc="300">
                <a:solidFill>
                  <a:schemeClr val="tx1"/>
                </a:solidFill>
                <a:latin typeface="+mj-lt"/>
                <a:ea typeface="+mj-ea"/>
                <a:cs typeface="+mj-cs"/>
              </a:rPr>
              <a:t>General Rules</a:t>
            </a:r>
          </a:p>
        </p:txBody>
      </p:sp>
      <p:sp>
        <p:nvSpPr>
          <p:cNvPr id="6" name="TextBox 5">
            <a:extLst>
              <a:ext uri="{FF2B5EF4-FFF2-40B4-BE49-F238E27FC236}">
                <a16:creationId xmlns:a16="http://schemas.microsoft.com/office/drawing/2014/main" id="{ACDE7AD8-0E67-3246-E63D-E87A100C51BB}"/>
              </a:ext>
            </a:extLst>
          </p:cNvPr>
          <p:cNvSpPr txBox="1"/>
          <p:nvPr/>
        </p:nvSpPr>
        <p:spPr>
          <a:xfrm>
            <a:off x="1143001" y="2144892"/>
            <a:ext cx="8239927" cy="4474569"/>
          </a:xfrm>
          <a:prstGeom prst="rect">
            <a:avLst/>
          </a:prstGeom>
        </p:spPr>
        <p:txBody>
          <a:bodyPr vert="horz" lIns="91440" tIns="45720" rIns="91440" bIns="45720" rtlCol="0">
            <a:noAutofit/>
          </a:bodyPr>
          <a:lstStyle/>
          <a:p>
            <a:pPr>
              <a:lnSpc>
                <a:spcPct val="110000"/>
              </a:lnSpc>
              <a:spcAft>
                <a:spcPts val="600"/>
              </a:spcAft>
              <a:buFont typeface="Arial" panose="020B0604020202020204" pitchFamily="34" charset="0"/>
              <a:buChar char="•"/>
            </a:pPr>
            <a:r>
              <a:rPr lang="en-US" sz="2400" dirty="0">
                <a:effectLst/>
              </a:rPr>
              <a:t>Reviving: In team modes, downed teammates can be revived, but if eliminated, they're out for the match.</a:t>
            </a:r>
          </a:p>
          <a:p>
            <a:pPr>
              <a:lnSpc>
                <a:spcPct val="110000"/>
              </a:lnSpc>
              <a:spcAft>
                <a:spcPts val="600"/>
              </a:spcAft>
              <a:buFont typeface="Arial" panose="020B0604020202020204" pitchFamily="34" charset="0"/>
              <a:buChar char="•"/>
            </a:pPr>
            <a:r>
              <a:rPr lang="en-US" sz="2400" dirty="0">
                <a:effectLst/>
              </a:rPr>
              <a:t>Vehicles: Use vehicles for faster traversal but be mindful of their noise and visibility.</a:t>
            </a:r>
          </a:p>
          <a:p>
            <a:pPr>
              <a:lnSpc>
                <a:spcPct val="110000"/>
              </a:lnSpc>
              <a:spcAft>
                <a:spcPts val="600"/>
              </a:spcAft>
              <a:buFont typeface="Arial" panose="020B0604020202020204" pitchFamily="34" charset="0"/>
              <a:buChar char="•"/>
            </a:pPr>
            <a:r>
              <a:rPr lang="en-US" sz="2400" dirty="0">
                <a:effectLst/>
              </a:rPr>
              <a:t>Circle Shrink: The playzone shrinks over time, forcing encounters and preventing camping.</a:t>
            </a:r>
          </a:p>
          <a:p>
            <a:pPr>
              <a:lnSpc>
                <a:spcPct val="110000"/>
              </a:lnSpc>
              <a:spcAft>
                <a:spcPts val="600"/>
              </a:spcAft>
              <a:buFont typeface="Arial" panose="020B0604020202020204" pitchFamily="34" charset="0"/>
              <a:buChar char="•"/>
            </a:pPr>
            <a:r>
              <a:rPr lang="en-US" sz="2400" dirty="0">
                <a:effectLst/>
              </a:rPr>
              <a:t>Health Management: Use first aid kits, bandages, and energy drinks to heal and boost stats.</a:t>
            </a:r>
          </a:p>
          <a:p>
            <a:pPr>
              <a:lnSpc>
                <a:spcPct val="110000"/>
              </a:lnSpc>
              <a:spcAft>
                <a:spcPts val="600"/>
              </a:spcAft>
              <a:buFont typeface="Arial" panose="020B0604020202020204" pitchFamily="34" charset="0"/>
              <a:buChar char="•"/>
            </a:pPr>
            <a:r>
              <a:rPr lang="en-US" sz="2400" dirty="0">
                <a:effectLst/>
              </a:rPr>
              <a:t>Inventory Management: Manage inventory space efficiently; prioritize essential items.</a:t>
            </a:r>
          </a:p>
        </p:txBody>
      </p:sp>
    </p:spTree>
    <p:extLst>
      <p:ext uri="{BB962C8B-B14F-4D97-AF65-F5344CB8AC3E}">
        <p14:creationId xmlns:p14="http://schemas.microsoft.com/office/powerpoint/2010/main" val="1440320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0CC10FC-6518-423B-A972-3E4F7A4A8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A8FC12C0-26A5-495A-9358-36220BD535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255" y="0"/>
            <a:ext cx="6873692" cy="6858000"/>
          </a:xfrm>
          <a:custGeom>
            <a:avLst/>
            <a:gdLst>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0 w 12192000"/>
              <a:gd name="connsiteY6" fmla="*/ 0 h 6858000"/>
              <a:gd name="connsiteX7" fmla="*/ 6700 w 12192000"/>
              <a:gd name="connsiteY7" fmla="*/ 0 h 6858000"/>
              <a:gd name="connsiteX8" fmla="*/ 6700 w 12192000"/>
              <a:gd name="connsiteY8" fmla="*/ 6858000 h 6858000"/>
              <a:gd name="connsiteX9" fmla="*/ 0 w 12192000"/>
              <a:gd name="connsiteY9" fmla="*/ 6858000 h 6858000"/>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11328900 w 12192000"/>
              <a:gd name="connsiteY6" fmla="*/ 0 h 6858000"/>
              <a:gd name="connsiteX7" fmla="*/ 0 w 12192000"/>
              <a:gd name="connsiteY7" fmla="*/ 6858000 h 6858000"/>
              <a:gd name="connsiteX8" fmla="*/ 6700 w 12192000"/>
              <a:gd name="connsiteY8" fmla="*/ 0 h 6858000"/>
              <a:gd name="connsiteX9" fmla="*/ 6700 w 12192000"/>
              <a:gd name="connsiteY9" fmla="*/ 6858000 h 6858000"/>
              <a:gd name="connsiteX10" fmla="*/ 0 w 12192000"/>
              <a:gd name="connsiteY10" fmla="*/ 6858000 h 6858000"/>
              <a:gd name="connsiteX0" fmla="*/ 11322200 w 12185300"/>
              <a:gd name="connsiteY0" fmla="*/ 0 h 6858000"/>
              <a:gd name="connsiteX1" fmla="*/ 12185300 w 12185300"/>
              <a:gd name="connsiteY1" fmla="*/ 0 h 6858000"/>
              <a:gd name="connsiteX2" fmla="*/ 12185300 w 12185300"/>
              <a:gd name="connsiteY2" fmla="*/ 6858000 h 6858000"/>
              <a:gd name="connsiteX3" fmla="*/ 5311608 w 12185300"/>
              <a:gd name="connsiteY3" fmla="*/ 6858000 h 6858000"/>
              <a:gd name="connsiteX4" fmla="*/ 11322197 w 12185300"/>
              <a:gd name="connsiteY4" fmla="*/ 4 h 6858000"/>
              <a:gd name="connsiteX5" fmla="*/ 11322198 w 12185300"/>
              <a:gd name="connsiteY5" fmla="*/ 2 h 6858000"/>
              <a:gd name="connsiteX6" fmla="*/ 11322200 w 12185300"/>
              <a:gd name="connsiteY6" fmla="*/ 0 h 6858000"/>
              <a:gd name="connsiteX7" fmla="*/ 0 w 12185300"/>
              <a:gd name="connsiteY7" fmla="*/ 6858000 h 6858000"/>
              <a:gd name="connsiteX8" fmla="*/ 0 w 12185300"/>
              <a:gd name="connsiteY8" fmla="*/ 0 h 6858000"/>
              <a:gd name="connsiteX9" fmla="*/ 0 w 12185300"/>
              <a:gd name="connsiteY9" fmla="*/ 6858000 h 6858000"/>
              <a:gd name="connsiteX0" fmla="*/ 6010592 w 6873692"/>
              <a:gd name="connsiteY0" fmla="*/ 0 h 6858000"/>
              <a:gd name="connsiteX1" fmla="*/ 6873692 w 6873692"/>
              <a:gd name="connsiteY1" fmla="*/ 0 h 6858000"/>
              <a:gd name="connsiteX2" fmla="*/ 6873692 w 6873692"/>
              <a:gd name="connsiteY2" fmla="*/ 6858000 h 6858000"/>
              <a:gd name="connsiteX3" fmla="*/ 0 w 6873692"/>
              <a:gd name="connsiteY3" fmla="*/ 6858000 h 6858000"/>
              <a:gd name="connsiteX4" fmla="*/ 6010589 w 6873692"/>
              <a:gd name="connsiteY4" fmla="*/ 4 h 6858000"/>
              <a:gd name="connsiteX5" fmla="*/ 6010590 w 6873692"/>
              <a:gd name="connsiteY5" fmla="*/ 2 h 6858000"/>
              <a:gd name="connsiteX6" fmla="*/ 6010592 w 687369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rgbClr val="000000">
              <a:alpha val="6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person standing in front of two cars&#10;&#10;Description automatically generated">
            <a:extLst>
              <a:ext uri="{FF2B5EF4-FFF2-40B4-BE49-F238E27FC236}">
                <a16:creationId xmlns:a16="http://schemas.microsoft.com/office/drawing/2014/main" id="{E5B91652-353D-E5D9-3E2C-AD24196C9103}"/>
              </a:ext>
            </a:extLst>
          </p:cNvPr>
          <p:cNvPicPr>
            <a:picLocks noGrp="1" noChangeAspect="1"/>
          </p:cNvPicPr>
          <p:nvPr>
            <p:ph idx="1"/>
          </p:nvPr>
        </p:nvPicPr>
        <p:blipFill rotWithShape="1">
          <a:blip r:embed="rId2">
            <a:alphaModFix amt="60000"/>
          </a:blip>
          <a:srcRect l="18461" r="25316"/>
          <a:stretch/>
        </p:blipFill>
        <p:spPr>
          <a:xfrm>
            <a:off x="1" y="10"/>
            <a:ext cx="6885325" cy="6857990"/>
          </a:xfrm>
          <a:custGeom>
            <a:avLst/>
            <a:gdLst/>
            <a:ahLst/>
            <a:cxnLst/>
            <a:rect l="l" t="t" r="r" b="b"/>
            <a:pathLst>
              <a:path w="6885325" h="6858000">
                <a:moveTo>
                  <a:pt x="6885325" y="0"/>
                </a:moveTo>
                <a:lnTo>
                  <a:pt x="874733" y="6858000"/>
                </a:lnTo>
                <a:lnTo>
                  <a:pt x="0" y="6858000"/>
                </a:lnTo>
                <a:lnTo>
                  <a:pt x="0" y="1"/>
                </a:lnTo>
                <a:close/>
              </a:path>
            </a:pathLst>
          </a:custGeom>
        </p:spPr>
      </p:pic>
      <p:sp>
        <p:nvSpPr>
          <p:cNvPr id="2" name="Title 1">
            <a:extLst>
              <a:ext uri="{FF2B5EF4-FFF2-40B4-BE49-F238E27FC236}">
                <a16:creationId xmlns:a16="http://schemas.microsoft.com/office/drawing/2014/main" id="{0A99245D-6ADA-B1B9-2317-F406A0BA1207}"/>
              </a:ext>
            </a:extLst>
          </p:cNvPr>
          <p:cNvSpPr>
            <a:spLocks noGrp="1"/>
          </p:cNvSpPr>
          <p:nvPr>
            <p:ph type="title"/>
          </p:nvPr>
        </p:nvSpPr>
        <p:spPr>
          <a:xfrm>
            <a:off x="357809" y="685800"/>
            <a:ext cx="3140765" cy="1381536"/>
          </a:xfrm>
        </p:spPr>
        <p:txBody>
          <a:bodyPr vert="horz" lIns="91440" tIns="45720" rIns="91440" bIns="45720" rtlCol="0" anchor="t">
            <a:normAutofit/>
          </a:bodyPr>
          <a:lstStyle/>
          <a:p>
            <a:r>
              <a:rPr lang="en-US" kern="1200" cap="all" spc="300" dirty="0">
                <a:solidFill>
                  <a:srgbClr val="FFFFFF"/>
                </a:solidFill>
                <a:latin typeface="+mj-lt"/>
                <a:ea typeface="+mj-ea"/>
                <a:cs typeface="+mj-cs"/>
              </a:rPr>
              <a:t>General Rules</a:t>
            </a:r>
          </a:p>
        </p:txBody>
      </p:sp>
      <p:sp>
        <p:nvSpPr>
          <p:cNvPr id="6" name="TextBox 5">
            <a:extLst>
              <a:ext uri="{FF2B5EF4-FFF2-40B4-BE49-F238E27FC236}">
                <a16:creationId xmlns:a16="http://schemas.microsoft.com/office/drawing/2014/main" id="{ACDE7AD8-0E67-3246-E63D-E87A100C51BB}"/>
              </a:ext>
            </a:extLst>
          </p:cNvPr>
          <p:cNvSpPr txBox="1"/>
          <p:nvPr/>
        </p:nvSpPr>
        <p:spPr>
          <a:xfrm>
            <a:off x="4064559" y="258423"/>
            <a:ext cx="7961789" cy="5534156"/>
          </a:xfrm>
          <a:prstGeom prst="rect">
            <a:avLst/>
          </a:prstGeom>
        </p:spPr>
        <p:txBody>
          <a:bodyPr vert="horz" lIns="91440" tIns="45720" rIns="91440" bIns="45720" rtlCol="0" anchor="b">
            <a:noAutofit/>
          </a:bodyPr>
          <a:lstStyle/>
          <a:p>
            <a:pPr algn="l">
              <a:buFont typeface="Arial" panose="020B0604020202020204" pitchFamily="34" charset="0"/>
              <a:buChar char="•"/>
            </a:pPr>
            <a:r>
              <a:rPr lang="en-CA" sz="2400" b="1" i="0" dirty="0">
                <a:effectLst/>
                <a:latin typeface="+mj-lt"/>
              </a:rPr>
              <a:t>Death:</a:t>
            </a:r>
            <a:r>
              <a:rPr lang="en-CA" sz="2400" b="0" i="0" dirty="0">
                <a:effectLst/>
                <a:latin typeface="+mj-lt"/>
              </a:rPr>
              <a:t> When eliminated, you're out of the match; no respawning until the next game.</a:t>
            </a:r>
          </a:p>
          <a:p>
            <a:pPr algn="l">
              <a:buFont typeface="Arial" panose="020B0604020202020204" pitchFamily="34" charset="0"/>
              <a:buChar char="•"/>
            </a:pPr>
            <a:r>
              <a:rPr lang="en-CA" sz="2400" b="1" i="0" dirty="0">
                <a:effectLst/>
                <a:latin typeface="+mj-lt"/>
              </a:rPr>
              <a:t>Winning:</a:t>
            </a:r>
            <a:r>
              <a:rPr lang="en-CA" sz="2400" b="0" i="0" dirty="0">
                <a:effectLst/>
                <a:latin typeface="+mj-lt"/>
              </a:rPr>
              <a:t> Achieve victory by being the last person or team standing.</a:t>
            </a:r>
          </a:p>
          <a:p>
            <a:pPr algn="l">
              <a:buFont typeface="Arial" panose="020B0604020202020204" pitchFamily="34" charset="0"/>
              <a:buChar char="•"/>
            </a:pPr>
            <a:r>
              <a:rPr lang="en-CA" sz="2400" b="1" i="0" dirty="0">
                <a:effectLst/>
                <a:latin typeface="+mj-lt"/>
              </a:rPr>
              <a:t>Strategy:</a:t>
            </a:r>
            <a:r>
              <a:rPr lang="en-CA" sz="2400" b="0" i="0" dirty="0">
                <a:effectLst/>
                <a:latin typeface="+mj-lt"/>
              </a:rPr>
              <a:t> Tactically choose when to engage, move, and use cover; communicate effectively in team modes.</a:t>
            </a:r>
          </a:p>
          <a:p>
            <a:pPr algn="l">
              <a:buFont typeface="Arial" panose="020B0604020202020204" pitchFamily="34" charset="0"/>
              <a:buChar char="•"/>
            </a:pPr>
            <a:r>
              <a:rPr lang="en-CA" sz="2400" b="1" i="0" dirty="0">
                <a:effectLst/>
                <a:latin typeface="+mj-lt"/>
              </a:rPr>
              <a:t>Fair Play:</a:t>
            </a:r>
            <a:r>
              <a:rPr lang="en-CA" sz="2400" b="0" i="0" dirty="0">
                <a:effectLst/>
                <a:latin typeface="+mj-lt"/>
              </a:rPr>
              <a:t> Abide by the game's rules and code of conduct; no cheating or exploiting.</a:t>
            </a:r>
          </a:p>
          <a:p>
            <a:pPr algn="l">
              <a:buFont typeface="Arial" panose="020B0604020202020204" pitchFamily="34" charset="0"/>
              <a:buChar char="•"/>
            </a:pPr>
            <a:r>
              <a:rPr lang="en-CA" sz="2400" b="1" i="0" dirty="0">
                <a:effectLst/>
                <a:latin typeface="+mj-lt"/>
              </a:rPr>
              <a:t>Updates:</a:t>
            </a:r>
            <a:r>
              <a:rPr lang="en-CA" sz="2400" b="0" i="0" dirty="0">
                <a:effectLst/>
                <a:latin typeface="+mj-lt"/>
              </a:rPr>
              <a:t> Stay updated with game changes, new maps, and weapon balancing.</a:t>
            </a:r>
          </a:p>
          <a:p>
            <a:pPr algn="l">
              <a:buFont typeface="Arial" panose="020B0604020202020204" pitchFamily="34" charset="0"/>
              <a:buChar char="•"/>
            </a:pPr>
            <a:r>
              <a:rPr lang="en-CA" sz="2400" b="1" i="0" dirty="0">
                <a:effectLst/>
                <a:latin typeface="+mj-lt"/>
              </a:rPr>
              <a:t>Teamwork:</a:t>
            </a:r>
            <a:r>
              <a:rPr lang="en-CA" sz="2400" b="0" i="0" dirty="0">
                <a:effectLst/>
                <a:latin typeface="+mj-lt"/>
              </a:rPr>
              <a:t> In squad modes, teamwork and coordination are key to success.</a:t>
            </a:r>
          </a:p>
          <a:p>
            <a:pPr algn="l">
              <a:buFont typeface="Arial" panose="020B0604020202020204" pitchFamily="34" charset="0"/>
              <a:buChar char="•"/>
            </a:pPr>
            <a:r>
              <a:rPr lang="en-CA" sz="2400" b="1" i="0" dirty="0">
                <a:effectLst/>
                <a:latin typeface="+mj-lt"/>
              </a:rPr>
              <a:t>Random Drops:</a:t>
            </a:r>
            <a:r>
              <a:rPr lang="en-CA" sz="2400" b="0" i="0" dirty="0">
                <a:effectLst/>
                <a:latin typeface="+mj-lt"/>
              </a:rPr>
              <a:t> Airdrops contain rare and powerful items, attracting player attention.</a:t>
            </a:r>
          </a:p>
        </p:txBody>
      </p:sp>
      <p:cxnSp>
        <p:nvCxnSpPr>
          <p:cNvPr id="15" name="Straight Connector 14">
            <a:extLst>
              <a:ext uri="{FF2B5EF4-FFF2-40B4-BE49-F238E27FC236}">
                <a16:creationId xmlns:a16="http://schemas.microsoft.com/office/drawing/2014/main" id="{25F94957-FA6A-49F1-B474-9B199C91C3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66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27AB4C5-0719-4E35-87CD-199EB59E3E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3F51EE1E-6258-4F09-963A-853315C6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1127553" y="-1127553"/>
            <a:ext cx="6858000" cy="9113106"/>
          </a:xfrm>
          <a:custGeom>
            <a:avLst/>
            <a:gdLst>
              <a:gd name="connsiteX0" fmla="*/ 0 w 6858000"/>
              <a:gd name="connsiteY0" fmla="*/ 7143270 h 9113106"/>
              <a:gd name="connsiteX1" fmla="*/ 0 w 6858000"/>
              <a:gd name="connsiteY1" fmla="*/ 6878623 h 9113106"/>
              <a:gd name="connsiteX2" fmla="*/ 1 w 6858000"/>
              <a:gd name="connsiteY2" fmla="*/ 6878623 h 9113106"/>
              <a:gd name="connsiteX3" fmla="*/ 0 w 6858000"/>
              <a:gd name="connsiteY3" fmla="*/ 4319945 h 9113106"/>
              <a:gd name="connsiteX4" fmla="*/ 1 w 6858000"/>
              <a:gd name="connsiteY4" fmla="*/ 4319945 h 9113106"/>
              <a:gd name="connsiteX5" fmla="*/ 1 w 6858000"/>
              <a:gd name="connsiteY5" fmla="*/ 13542 h 9113106"/>
              <a:gd name="connsiteX6" fmla="*/ 0 w 6858000"/>
              <a:gd name="connsiteY6" fmla="*/ 13540 h 9113106"/>
              <a:gd name="connsiteX7" fmla="*/ 0 w 6858000"/>
              <a:gd name="connsiteY7" fmla="*/ 0 h 9113106"/>
              <a:gd name="connsiteX8" fmla="*/ 6858000 w 6858000"/>
              <a:gd name="connsiteY8" fmla="*/ 6010591 h 9113106"/>
              <a:gd name="connsiteX9" fmla="*/ 6858000 w 6858000"/>
              <a:gd name="connsiteY9" fmla="*/ 3794798 h 9113106"/>
              <a:gd name="connsiteX10" fmla="*/ 6858000 w 6858000"/>
              <a:gd name="connsiteY10" fmla="*/ 3794798 h 9113106"/>
              <a:gd name="connsiteX11" fmla="*/ 6858000 w 6858000"/>
              <a:gd name="connsiteY11" fmla="*/ 3837120 h 9113106"/>
              <a:gd name="connsiteX12" fmla="*/ 6858000 w 6858000"/>
              <a:gd name="connsiteY12" fmla="*/ 6838049 h 9113106"/>
              <a:gd name="connsiteX13" fmla="*/ 6858000 w 6858000"/>
              <a:gd name="connsiteY13" fmla="*/ 9113106 h 9113106"/>
              <a:gd name="connsiteX14" fmla="*/ 1 w 6858000"/>
              <a:gd name="connsiteY14" fmla="*/ 9113106 h 9113106"/>
              <a:gd name="connsiteX15" fmla="*/ 1 w 6858000"/>
              <a:gd name="connsiteY15" fmla="*/ 7143270 h 9113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58000" h="9113106">
                <a:moveTo>
                  <a:pt x="0" y="7143270"/>
                </a:moveTo>
                <a:lnTo>
                  <a:pt x="0" y="6878623"/>
                </a:lnTo>
                <a:lnTo>
                  <a:pt x="1" y="6878623"/>
                </a:lnTo>
                <a:lnTo>
                  <a:pt x="0" y="4319945"/>
                </a:lnTo>
                <a:lnTo>
                  <a:pt x="1" y="4319945"/>
                </a:lnTo>
                <a:lnTo>
                  <a:pt x="1" y="13542"/>
                </a:lnTo>
                <a:lnTo>
                  <a:pt x="0" y="13540"/>
                </a:lnTo>
                <a:lnTo>
                  <a:pt x="0" y="0"/>
                </a:lnTo>
                <a:lnTo>
                  <a:pt x="6858000" y="6010591"/>
                </a:lnTo>
                <a:lnTo>
                  <a:pt x="6858000" y="3794798"/>
                </a:lnTo>
                <a:lnTo>
                  <a:pt x="6858000" y="3794798"/>
                </a:lnTo>
                <a:lnTo>
                  <a:pt x="6858000" y="3837120"/>
                </a:lnTo>
                <a:lnTo>
                  <a:pt x="6858000" y="6838049"/>
                </a:lnTo>
                <a:lnTo>
                  <a:pt x="6858000" y="9113106"/>
                </a:lnTo>
                <a:lnTo>
                  <a:pt x="1" y="9113106"/>
                </a:lnTo>
                <a:lnTo>
                  <a:pt x="1" y="714327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A340521-FDD2-E31A-61F0-8C7AC2973E28}"/>
              </a:ext>
            </a:extLst>
          </p:cNvPr>
          <p:cNvSpPr>
            <a:spLocks noGrp="1"/>
          </p:cNvSpPr>
          <p:nvPr>
            <p:ph type="title"/>
          </p:nvPr>
        </p:nvSpPr>
        <p:spPr>
          <a:xfrm>
            <a:off x="1143001" y="872935"/>
            <a:ext cx="4653115" cy="1151097"/>
          </a:xfrm>
        </p:spPr>
        <p:txBody>
          <a:bodyPr>
            <a:normAutofit/>
          </a:bodyPr>
          <a:lstStyle/>
          <a:p>
            <a:r>
              <a:rPr lang="en-CA" sz="4400" b="1" i="0" dirty="0">
                <a:effectLst/>
                <a:latin typeface="Söhne"/>
              </a:rPr>
              <a:t>Parachuting</a:t>
            </a:r>
            <a:endParaRPr lang="en-US" sz="4400" dirty="0"/>
          </a:p>
        </p:txBody>
      </p:sp>
      <p:sp>
        <p:nvSpPr>
          <p:cNvPr id="11" name="Content Placeholder 10">
            <a:extLst>
              <a:ext uri="{FF2B5EF4-FFF2-40B4-BE49-F238E27FC236}">
                <a16:creationId xmlns:a16="http://schemas.microsoft.com/office/drawing/2014/main" id="{D2CEC3CB-59E2-17D5-DB3B-0B4FDF6975A5}"/>
              </a:ext>
            </a:extLst>
          </p:cNvPr>
          <p:cNvSpPr>
            <a:spLocks noGrp="1"/>
          </p:cNvSpPr>
          <p:nvPr>
            <p:ph idx="1"/>
          </p:nvPr>
        </p:nvSpPr>
        <p:spPr>
          <a:xfrm>
            <a:off x="1143001" y="2332026"/>
            <a:ext cx="4953000" cy="3532180"/>
          </a:xfrm>
        </p:spPr>
        <p:txBody>
          <a:bodyPr anchor="t">
            <a:normAutofit/>
          </a:bodyPr>
          <a:lstStyle/>
          <a:p>
            <a:pPr>
              <a:buFont typeface="Arial" panose="020B0604020202020204" pitchFamily="34" charset="0"/>
              <a:buChar char="•"/>
            </a:pPr>
            <a:r>
              <a:rPr lang="en-CA" sz="2400" b="0" i="0" dirty="0">
                <a:effectLst/>
                <a:latin typeface="Söhne"/>
              </a:rPr>
              <a:t>At the start of each match, players parachute onto the map from an airplane.</a:t>
            </a:r>
          </a:p>
          <a:p>
            <a:pPr>
              <a:buFont typeface="Arial" panose="020B0604020202020204" pitchFamily="34" charset="0"/>
              <a:buChar char="•"/>
            </a:pPr>
            <a:r>
              <a:rPr lang="en-CA" sz="2400" b="0" i="0" dirty="0">
                <a:effectLst/>
                <a:latin typeface="Söhne"/>
              </a:rPr>
              <a:t>Players have the freedom to choose where they want to land, which can be a critical strategic decision.</a:t>
            </a:r>
          </a:p>
          <a:p>
            <a:pPr marL="0" indent="0">
              <a:buNone/>
            </a:pPr>
            <a:endParaRPr lang="en-US" dirty="0"/>
          </a:p>
        </p:txBody>
      </p:sp>
      <p:pic>
        <p:nvPicPr>
          <p:cNvPr id="7" name="Picture 6" descr="A person in a parachute over a valley&#10;&#10;Description automatically generated">
            <a:extLst>
              <a:ext uri="{FF2B5EF4-FFF2-40B4-BE49-F238E27FC236}">
                <a16:creationId xmlns:a16="http://schemas.microsoft.com/office/drawing/2014/main" id="{4EE85FD8-6B49-D2FB-B5FF-C9111F53CFBD}"/>
              </a:ext>
            </a:extLst>
          </p:cNvPr>
          <p:cNvPicPr>
            <a:picLocks noChangeAspect="1"/>
          </p:cNvPicPr>
          <p:nvPr/>
        </p:nvPicPr>
        <p:blipFill rotWithShape="1">
          <a:blip r:embed="rId2"/>
          <a:srcRect r="14489" b="4"/>
          <a:stretch/>
        </p:blipFill>
        <p:spPr>
          <a:xfrm>
            <a:off x="6726266" y="685799"/>
            <a:ext cx="4316782" cy="2852129"/>
          </a:xfrm>
          <a:prstGeom prst="rect">
            <a:avLst/>
          </a:prstGeom>
        </p:spPr>
      </p:pic>
      <p:pic>
        <p:nvPicPr>
          <p:cNvPr id="5" name="Content Placeholder 4" descr="A screenshot of a video game&#10;&#10;Description automatically generated">
            <a:extLst>
              <a:ext uri="{FF2B5EF4-FFF2-40B4-BE49-F238E27FC236}">
                <a16:creationId xmlns:a16="http://schemas.microsoft.com/office/drawing/2014/main" id="{5D23189A-EDF6-97EF-C04F-DF2FA0FB8F4B}"/>
              </a:ext>
            </a:extLst>
          </p:cNvPr>
          <p:cNvPicPr>
            <a:picLocks noChangeAspect="1"/>
          </p:cNvPicPr>
          <p:nvPr/>
        </p:nvPicPr>
        <p:blipFill rotWithShape="1">
          <a:blip r:embed="rId3"/>
          <a:srcRect l="8692" r="6176" b="5"/>
          <a:stretch/>
        </p:blipFill>
        <p:spPr>
          <a:xfrm>
            <a:off x="6726266" y="3703784"/>
            <a:ext cx="4316785" cy="2468416"/>
          </a:xfrm>
          <a:prstGeom prst="rect">
            <a:avLst/>
          </a:prstGeom>
        </p:spPr>
      </p:pic>
      <p:cxnSp>
        <p:nvCxnSpPr>
          <p:cNvPr id="28" name="Straight Connector 27">
            <a:extLst>
              <a:ext uri="{FF2B5EF4-FFF2-40B4-BE49-F238E27FC236}">
                <a16:creationId xmlns:a16="http://schemas.microsoft.com/office/drawing/2014/main" id="{7FA07B03-7E5B-4F33-A494-D72BC5BEB0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677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308" y="0"/>
            <a:ext cx="6873692" cy="6858000"/>
          </a:xfrm>
          <a:custGeom>
            <a:avLst/>
            <a:gdLst/>
            <a:ahLst/>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4" name="Straight Connector 13">
            <a:extLst>
              <a:ext uri="{FF2B5EF4-FFF2-40B4-BE49-F238E27FC236}">
                <a16:creationId xmlns:a16="http://schemas.microsoft.com/office/drawing/2014/main" id="{4C75A547-BCD1-42BE-966E-53CA0AB931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2838FE8C-B88C-4F0C-ABB8-731DFE116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D5D649-BDD3-6474-2FAF-49E736632E92}"/>
              </a:ext>
            </a:extLst>
          </p:cNvPr>
          <p:cNvSpPr>
            <a:spLocks noGrp="1"/>
          </p:cNvSpPr>
          <p:nvPr>
            <p:ph type="title"/>
          </p:nvPr>
        </p:nvSpPr>
        <p:spPr>
          <a:xfrm>
            <a:off x="1142999" y="4114801"/>
            <a:ext cx="10419735" cy="1592826"/>
          </a:xfrm>
        </p:spPr>
        <p:txBody>
          <a:bodyPr vert="horz" lIns="91440" tIns="45720" rIns="91440" bIns="45720" rtlCol="0" anchor="b">
            <a:noAutofit/>
          </a:bodyPr>
          <a:lstStyle/>
          <a:p>
            <a:pPr algn="ctr"/>
            <a:r>
              <a:rPr lang="en-CA" sz="2800" b="0" i="0" dirty="0">
                <a:effectLst/>
                <a:latin typeface="Söhne"/>
              </a:rPr>
              <a:t>Looting: In PUBG, looting is a critical phase where players search for weapons, ammunition, armor, and other supplies immediately after landing. It's a race to equip yourself for combat and survival in the intense battle that follows.</a:t>
            </a:r>
            <a:endParaRPr lang="en-US" sz="2800" cap="all" spc="300" dirty="0"/>
          </a:p>
        </p:txBody>
      </p:sp>
      <p:pic>
        <p:nvPicPr>
          <p:cNvPr id="5" name="Content Placeholder 4" descr="A screenshot of a video game&#10;&#10;Description automatically generated">
            <a:extLst>
              <a:ext uri="{FF2B5EF4-FFF2-40B4-BE49-F238E27FC236}">
                <a16:creationId xmlns:a16="http://schemas.microsoft.com/office/drawing/2014/main" id="{C08F9448-2A95-F6B3-0D24-DBAA05340629}"/>
              </a:ext>
            </a:extLst>
          </p:cNvPr>
          <p:cNvPicPr>
            <a:picLocks noGrp="1" noChangeAspect="1"/>
          </p:cNvPicPr>
          <p:nvPr>
            <p:ph idx="1"/>
          </p:nvPr>
        </p:nvPicPr>
        <p:blipFill rotWithShape="1">
          <a:blip r:embed="rId2"/>
          <a:srcRect t="8391" r="1" b="11689"/>
          <a:stretch/>
        </p:blipFill>
        <p:spPr>
          <a:xfrm>
            <a:off x="20" y="10"/>
            <a:ext cx="7627541" cy="3428990"/>
          </a:xfrm>
          <a:custGeom>
            <a:avLst/>
            <a:gdLst/>
            <a:ahLst/>
            <a:cxnLst/>
            <a:rect l="l" t="t" r="r" b="b"/>
            <a:pathLst>
              <a:path w="7627561" h="3429000">
                <a:moveTo>
                  <a:pt x="0" y="0"/>
                </a:moveTo>
                <a:lnTo>
                  <a:pt x="7627561" y="0"/>
                </a:lnTo>
                <a:lnTo>
                  <a:pt x="4622265" y="3429000"/>
                </a:lnTo>
                <a:lnTo>
                  <a:pt x="0" y="3429000"/>
                </a:lnTo>
                <a:close/>
              </a:path>
            </a:pathLst>
          </a:custGeom>
        </p:spPr>
      </p:pic>
      <p:pic>
        <p:nvPicPr>
          <p:cNvPr id="7" name="Picture 6" descr="A screenshot of a video game&#10;&#10;Description automatically generated">
            <a:extLst>
              <a:ext uri="{FF2B5EF4-FFF2-40B4-BE49-F238E27FC236}">
                <a16:creationId xmlns:a16="http://schemas.microsoft.com/office/drawing/2014/main" id="{58ED1EA0-9D2B-2A07-7DA7-5049323A8383}"/>
              </a:ext>
            </a:extLst>
          </p:cNvPr>
          <p:cNvPicPr>
            <a:picLocks noChangeAspect="1"/>
          </p:cNvPicPr>
          <p:nvPr/>
        </p:nvPicPr>
        <p:blipFill rotWithShape="1">
          <a:blip r:embed="rId3"/>
          <a:srcRect t="14890" r="1" b="5190"/>
          <a:stretch/>
        </p:blipFill>
        <p:spPr>
          <a:xfrm>
            <a:off x="4564440" y="10"/>
            <a:ext cx="7627561" cy="3428990"/>
          </a:xfrm>
          <a:custGeom>
            <a:avLst/>
            <a:gdLst/>
            <a:ahLst/>
            <a:cxnLst/>
            <a:rect l="l" t="t" r="r" b="b"/>
            <a:pathLst>
              <a:path w="7627561" h="3429000">
                <a:moveTo>
                  <a:pt x="3005296" y="0"/>
                </a:moveTo>
                <a:lnTo>
                  <a:pt x="7627561" y="0"/>
                </a:lnTo>
                <a:lnTo>
                  <a:pt x="7627561" y="3429000"/>
                </a:lnTo>
                <a:lnTo>
                  <a:pt x="0" y="3429000"/>
                </a:lnTo>
                <a:close/>
              </a:path>
            </a:pathLst>
          </a:custGeom>
        </p:spPr>
      </p:pic>
    </p:spTree>
    <p:extLst>
      <p:ext uri="{BB962C8B-B14F-4D97-AF65-F5344CB8AC3E}">
        <p14:creationId xmlns:p14="http://schemas.microsoft.com/office/powerpoint/2010/main" val="3437237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BB07B087-CC73-4D22-8354-AE59CBE4F3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C34956-E05B-7017-4188-C6F2B01616A6}"/>
              </a:ext>
            </a:extLst>
          </p:cNvPr>
          <p:cNvSpPr>
            <a:spLocks noGrp="1"/>
          </p:cNvSpPr>
          <p:nvPr>
            <p:ph type="title"/>
          </p:nvPr>
        </p:nvSpPr>
        <p:spPr>
          <a:xfrm>
            <a:off x="729983" y="3834333"/>
            <a:ext cx="3834457" cy="2337866"/>
          </a:xfrm>
        </p:spPr>
        <p:txBody>
          <a:bodyPr>
            <a:normAutofit/>
          </a:bodyPr>
          <a:lstStyle/>
          <a:p>
            <a:pPr algn="r"/>
            <a:r>
              <a:rPr lang="en-CA" b="1" i="0" dirty="0">
                <a:effectLst/>
                <a:latin typeface="Söhne"/>
              </a:rPr>
              <a:t>Combat in PUBG:</a:t>
            </a:r>
            <a:endParaRPr lang="en-US" dirty="0"/>
          </a:p>
        </p:txBody>
      </p:sp>
      <p:pic>
        <p:nvPicPr>
          <p:cNvPr id="7" name="Picture 6" descr="A screenshot of a video game&#10;&#10;Description automatically generated">
            <a:extLst>
              <a:ext uri="{FF2B5EF4-FFF2-40B4-BE49-F238E27FC236}">
                <a16:creationId xmlns:a16="http://schemas.microsoft.com/office/drawing/2014/main" id="{7D8D899B-3F5F-8D8C-790F-B040871CAC25}"/>
              </a:ext>
            </a:extLst>
          </p:cNvPr>
          <p:cNvPicPr>
            <a:picLocks noChangeAspect="1"/>
          </p:cNvPicPr>
          <p:nvPr/>
        </p:nvPicPr>
        <p:blipFill rotWithShape="1">
          <a:blip r:embed="rId2"/>
          <a:srcRect l="13787" r="19939" b="5"/>
          <a:stretch/>
        </p:blipFill>
        <p:spPr>
          <a:xfrm>
            <a:off x="729984" y="1193374"/>
            <a:ext cx="3725084" cy="2080768"/>
          </a:xfrm>
          <a:prstGeom prst="rect">
            <a:avLst/>
          </a:prstGeom>
        </p:spPr>
      </p:pic>
      <p:pic>
        <p:nvPicPr>
          <p:cNvPr id="9" name="Picture 8" descr="A screenshot of a video game&#10;&#10;Description automatically generated">
            <a:extLst>
              <a:ext uri="{FF2B5EF4-FFF2-40B4-BE49-F238E27FC236}">
                <a16:creationId xmlns:a16="http://schemas.microsoft.com/office/drawing/2014/main" id="{DF93D341-244E-0B4A-F9C1-6216F02F7337}"/>
              </a:ext>
            </a:extLst>
          </p:cNvPr>
          <p:cNvPicPr>
            <a:picLocks noChangeAspect="1"/>
          </p:cNvPicPr>
          <p:nvPr/>
        </p:nvPicPr>
        <p:blipFill rotWithShape="1">
          <a:blip r:embed="rId3"/>
          <a:srcRect r="33726" b="5"/>
          <a:stretch/>
        </p:blipFill>
        <p:spPr>
          <a:xfrm>
            <a:off x="4447811" y="1002890"/>
            <a:ext cx="3092422" cy="2424625"/>
          </a:xfrm>
          <a:prstGeom prst="rect">
            <a:avLst/>
          </a:prstGeom>
        </p:spPr>
      </p:pic>
      <p:pic>
        <p:nvPicPr>
          <p:cNvPr id="5" name="Content Placeholder 4" descr="A screenshot of a video game&#10;&#10;Description automatically generated">
            <a:extLst>
              <a:ext uri="{FF2B5EF4-FFF2-40B4-BE49-F238E27FC236}">
                <a16:creationId xmlns:a16="http://schemas.microsoft.com/office/drawing/2014/main" id="{71D67EF9-92A1-B104-9341-ED2D76A1914B}"/>
              </a:ext>
            </a:extLst>
          </p:cNvPr>
          <p:cNvPicPr>
            <a:picLocks noChangeAspect="1"/>
          </p:cNvPicPr>
          <p:nvPr/>
        </p:nvPicPr>
        <p:blipFill rotWithShape="1">
          <a:blip r:embed="rId4"/>
          <a:srcRect l="28333" r="5393" b="5"/>
          <a:stretch/>
        </p:blipFill>
        <p:spPr>
          <a:xfrm>
            <a:off x="7744190" y="1002890"/>
            <a:ext cx="3717826" cy="2424625"/>
          </a:xfrm>
          <a:prstGeom prst="rect">
            <a:avLst/>
          </a:prstGeom>
        </p:spPr>
      </p:pic>
      <p:sp>
        <p:nvSpPr>
          <p:cNvPr id="23" name="Content Placeholder 12">
            <a:extLst>
              <a:ext uri="{FF2B5EF4-FFF2-40B4-BE49-F238E27FC236}">
                <a16:creationId xmlns:a16="http://schemas.microsoft.com/office/drawing/2014/main" id="{69ED1607-0621-A841-93E2-B1326FEDB488}"/>
              </a:ext>
            </a:extLst>
          </p:cNvPr>
          <p:cNvSpPr>
            <a:spLocks noGrp="1"/>
          </p:cNvSpPr>
          <p:nvPr>
            <p:ph idx="1"/>
          </p:nvPr>
        </p:nvSpPr>
        <p:spPr>
          <a:xfrm>
            <a:off x="5294422" y="3427515"/>
            <a:ext cx="6371551" cy="3224007"/>
          </a:xfrm>
        </p:spPr>
        <p:txBody>
          <a:bodyPr anchor="ctr">
            <a:normAutofit fontScale="32500" lnSpcReduction="20000"/>
          </a:bodyPr>
          <a:lstStyle/>
          <a:p>
            <a:pPr algn="l">
              <a:buFont typeface="Arial" panose="020B0604020202020204" pitchFamily="34" charset="0"/>
              <a:buChar char="•"/>
            </a:pPr>
            <a:r>
              <a:rPr lang="en-CA" b="0" i="0" dirty="0">
                <a:solidFill>
                  <a:srgbClr val="374151"/>
                </a:solidFill>
                <a:effectLst/>
                <a:latin typeface="Söhne"/>
              </a:rPr>
              <a:t>Engaging with opponents.</a:t>
            </a:r>
          </a:p>
          <a:p>
            <a:pPr algn="l">
              <a:buFont typeface="Arial" panose="020B0604020202020204" pitchFamily="34" charset="0"/>
              <a:buChar char="•"/>
            </a:pPr>
            <a:r>
              <a:rPr lang="en-CA" sz="6200" b="0" i="0" dirty="0">
                <a:effectLst/>
                <a:latin typeface="Söhne"/>
              </a:rPr>
              <a:t>Varied environments and ranges.</a:t>
            </a:r>
          </a:p>
          <a:p>
            <a:pPr algn="l">
              <a:buFont typeface="Arial" panose="020B0604020202020204" pitchFamily="34" charset="0"/>
              <a:buChar char="•"/>
            </a:pPr>
            <a:r>
              <a:rPr lang="en-CA" sz="6200" b="0" i="0" dirty="0">
                <a:effectLst/>
                <a:latin typeface="Söhne"/>
              </a:rPr>
              <a:t>Requires strategy and aiming skills.</a:t>
            </a:r>
          </a:p>
          <a:p>
            <a:pPr algn="l">
              <a:buFont typeface="Arial" panose="020B0604020202020204" pitchFamily="34" charset="0"/>
              <a:buChar char="•"/>
            </a:pPr>
            <a:r>
              <a:rPr lang="en-CA" sz="6200" b="0" i="0" dirty="0">
                <a:effectLst/>
                <a:latin typeface="Söhne"/>
              </a:rPr>
              <a:t>Close-quarters and long-range encounters.</a:t>
            </a:r>
          </a:p>
          <a:p>
            <a:pPr algn="l">
              <a:buFont typeface="Arial" panose="020B0604020202020204" pitchFamily="34" charset="0"/>
              <a:buChar char="•"/>
            </a:pPr>
            <a:r>
              <a:rPr lang="en-CA" sz="6200" b="0" i="0" dirty="0">
                <a:effectLst/>
                <a:latin typeface="Söhne"/>
              </a:rPr>
              <a:t>Use of cover and teamwork.</a:t>
            </a:r>
          </a:p>
          <a:p>
            <a:pPr algn="l">
              <a:buFont typeface="Arial" panose="020B0604020202020204" pitchFamily="34" charset="0"/>
              <a:buChar char="•"/>
            </a:pPr>
            <a:r>
              <a:rPr lang="en-CA" sz="6200" b="0" i="0" dirty="0">
                <a:effectLst/>
                <a:latin typeface="Söhne"/>
              </a:rPr>
              <a:t>Diverse weapons and explosives.</a:t>
            </a:r>
          </a:p>
          <a:p>
            <a:pPr algn="l">
              <a:buFont typeface="Arial" panose="020B0604020202020204" pitchFamily="34" charset="0"/>
              <a:buChar char="•"/>
            </a:pPr>
            <a:r>
              <a:rPr lang="en-CA" sz="6200" b="0" i="0" dirty="0">
                <a:effectLst/>
                <a:latin typeface="Söhne"/>
              </a:rPr>
              <a:t>Adaptability to changing combat situations.</a:t>
            </a:r>
          </a:p>
          <a:p>
            <a:pPr algn="l">
              <a:buFont typeface="Arial" panose="020B0604020202020204" pitchFamily="34" charset="0"/>
              <a:buChar char="•"/>
            </a:pPr>
            <a:r>
              <a:rPr lang="en-CA" sz="6200" b="0" i="0" dirty="0">
                <a:effectLst/>
                <a:latin typeface="Söhne"/>
              </a:rPr>
              <a:t>Critical phase for survival and victory.</a:t>
            </a:r>
          </a:p>
          <a:p>
            <a:endParaRPr lang="en-US" dirty="0"/>
          </a:p>
        </p:txBody>
      </p:sp>
    </p:spTree>
    <p:extLst>
      <p:ext uri="{BB962C8B-B14F-4D97-AF65-F5344CB8AC3E}">
        <p14:creationId xmlns:p14="http://schemas.microsoft.com/office/powerpoint/2010/main" val="1478999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0CC10FC-6518-423B-A972-3E4F7A4A8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5D2D844-708E-4EAC-BF72-D7CE20B99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8972" y="0"/>
            <a:ext cx="9103027" cy="6858000"/>
          </a:xfrm>
          <a:custGeom>
            <a:avLst/>
            <a:gdLst>
              <a:gd name="connsiteX0" fmla="*/ 6311486 w 9403920"/>
              <a:gd name="connsiteY0" fmla="*/ 0 h 6858000"/>
              <a:gd name="connsiteX1" fmla="*/ 8540820 w 9403920"/>
              <a:gd name="connsiteY1" fmla="*/ 0 h 6858000"/>
              <a:gd name="connsiteX2" fmla="*/ 8540819 w 9403920"/>
              <a:gd name="connsiteY2" fmla="*/ 1 h 6858000"/>
              <a:gd name="connsiteX3" fmla="*/ 8968550 w 9403920"/>
              <a:gd name="connsiteY3" fmla="*/ 1 h 6858000"/>
              <a:gd name="connsiteX4" fmla="*/ 9403920 w 9403920"/>
              <a:gd name="connsiteY4" fmla="*/ 1 h 6858000"/>
              <a:gd name="connsiteX5" fmla="*/ 9403920 w 9403920"/>
              <a:gd name="connsiteY5" fmla="*/ 6858000 h 6858000"/>
              <a:gd name="connsiteX6" fmla="*/ 6787053 w 9403920"/>
              <a:gd name="connsiteY6" fmla="*/ 6858000 h 6858000"/>
              <a:gd name="connsiteX7" fmla="*/ 6787053 w 9403920"/>
              <a:gd name="connsiteY7" fmla="*/ 6857999 h 6858000"/>
              <a:gd name="connsiteX8" fmla="*/ 2530229 w 9403920"/>
              <a:gd name="connsiteY8" fmla="*/ 6857999 h 6858000"/>
              <a:gd name="connsiteX9" fmla="*/ 2530228 w 9403920"/>
              <a:gd name="connsiteY9" fmla="*/ 6858000 h 6858000"/>
              <a:gd name="connsiteX10" fmla="*/ 300893 w 9403920"/>
              <a:gd name="connsiteY10" fmla="*/ 6858000 h 6858000"/>
              <a:gd name="connsiteX11" fmla="*/ 300894 w 9403920"/>
              <a:gd name="connsiteY11" fmla="*/ 6857999 h 6858000"/>
              <a:gd name="connsiteX12" fmla="*/ 0 w 9403920"/>
              <a:gd name="connsiteY12" fmla="*/ 6857999 h 6858000"/>
              <a:gd name="connsiteX13" fmla="*/ 300896 w 9403920"/>
              <a:gd name="connsiteY13" fmla="*/ 6857997 h 6858000"/>
              <a:gd name="connsiteX14" fmla="*/ 4740458 w 9403920"/>
              <a:gd name="connsiteY14" fmla="*/ 1792521 h 6858000"/>
              <a:gd name="connsiteX15" fmla="*/ 6304967 w 9403920"/>
              <a:gd name="connsiteY15" fmla="*/ 1 h 6858000"/>
              <a:gd name="connsiteX16" fmla="*/ 6311485 w 9403920"/>
              <a:gd name="connsiteY16" fmla="*/ 1 h 6858000"/>
              <a:gd name="connsiteX0" fmla="*/ 6311486 w 9403920"/>
              <a:gd name="connsiteY0" fmla="*/ 0 h 6858000"/>
              <a:gd name="connsiteX1" fmla="*/ 8540820 w 9403920"/>
              <a:gd name="connsiteY1" fmla="*/ 0 h 6858000"/>
              <a:gd name="connsiteX2" fmla="*/ 8968550 w 9403920"/>
              <a:gd name="connsiteY2" fmla="*/ 1 h 6858000"/>
              <a:gd name="connsiteX3" fmla="*/ 9403920 w 9403920"/>
              <a:gd name="connsiteY3" fmla="*/ 1 h 6858000"/>
              <a:gd name="connsiteX4" fmla="*/ 9403920 w 9403920"/>
              <a:gd name="connsiteY4" fmla="*/ 6858000 h 6858000"/>
              <a:gd name="connsiteX5" fmla="*/ 6787053 w 9403920"/>
              <a:gd name="connsiteY5" fmla="*/ 6858000 h 6858000"/>
              <a:gd name="connsiteX6" fmla="*/ 6787053 w 9403920"/>
              <a:gd name="connsiteY6" fmla="*/ 6857999 h 6858000"/>
              <a:gd name="connsiteX7" fmla="*/ 2530229 w 9403920"/>
              <a:gd name="connsiteY7" fmla="*/ 6857999 h 6858000"/>
              <a:gd name="connsiteX8" fmla="*/ 2530228 w 9403920"/>
              <a:gd name="connsiteY8" fmla="*/ 6858000 h 6858000"/>
              <a:gd name="connsiteX9" fmla="*/ 300893 w 9403920"/>
              <a:gd name="connsiteY9" fmla="*/ 6858000 h 6858000"/>
              <a:gd name="connsiteX10" fmla="*/ 300894 w 9403920"/>
              <a:gd name="connsiteY10" fmla="*/ 6857999 h 6858000"/>
              <a:gd name="connsiteX11" fmla="*/ 0 w 9403920"/>
              <a:gd name="connsiteY11" fmla="*/ 6857999 h 6858000"/>
              <a:gd name="connsiteX12" fmla="*/ 300896 w 9403920"/>
              <a:gd name="connsiteY12" fmla="*/ 6857997 h 6858000"/>
              <a:gd name="connsiteX13" fmla="*/ 4740458 w 9403920"/>
              <a:gd name="connsiteY13" fmla="*/ 1792521 h 6858000"/>
              <a:gd name="connsiteX14" fmla="*/ 6304967 w 9403920"/>
              <a:gd name="connsiteY14" fmla="*/ 1 h 6858000"/>
              <a:gd name="connsiteX15" fmla="*/ 6311485 w 9403920"/>
              <a:gd name="connsiteY15" fmla="*/ 1 h 6858000"/>
              <a:gd name="connsiteX16" fmla="*/ 6311486 w 9403920"/>
              <a:gd name="connsiteY16" fmla="*/ 0 h 6858000"/>
              <a:gd name="connsiteX0" fmla="*/ 6311486 w 9403920"/>
              <a:gd name="connsiteY0" fmla="*/ 0 h 6858000"/>
              <a:gd name="connsiteX1" fmla="*/ 8540820 w 9403920"/>
              <a:gd name="connsiteY1" fmla="*/ 0 h 6858000"/>
              <a:gd name="connsiteX2" fmla="*/ 9403920 w 9403920"/>
              <a:gd name="connsiteY2" fmla="*/ 1 h 6858000"/>
              <a:gd name="connsiteX3" fmla="*/ 9403920 w 9403920"/>
              <a:gd name="connsiteY3" fmla="*/ 6858000 h 6858000"/>
              <a:gd name="connsiteX4" fmla="*/ 6787053 w 9403920"/>
              <a:gd name="connsiteY4" fmla="*/ 6858000 h 6858000"/>
              <a:gd name="connsiteX5" fmla="*/ 6787053 w 9403920"/>
              <a:gd name="connsiteY5" fmla="*/ 6857999 h 6858000"/>
              <a:gd name="connsiteX6" fmla="*/ 2530229 w 9403920"/>
              <a:gd name="connsiteY6" fmla="*/ 6857999 h 6858000"/>
              <a:gd name="connsiteX7" fmla="*/ 2530228 w 9403920"/>
              <a:gd name="connsiteY7" fmla="*/ 6858000 h 6858000"/>
              <a:gd name="connsiteX8" fmla="*/ 300893 w 9403920"/>
              <a:gd name="connsiteY8" fmla="*/ 6858000 h 6858000"/>
              <a:gd name="connsiteX9" fmla="*/ 300894 w 9403920"/>
              <a:gd name="connsiteY9" fmla="*/ 6857999 h 6858000"/>
              <a:gd name="connsiteX10" fmla="*/ 0 w 9403920"/>
              <a:gd name="connsiteY10" fmla="*/ 6857999 h 6858000"/>
              <a:gd name="connsiteX11" fmla="*/ 300896 w 9403920"/>
              <a:gd name="connsiteY11" fmla="*/ 6857997 h 6858000"/>
              <a:gd name="connsiteX12" fmla="*/ 4740458 w 9403920"/>
              <a:gd name="connsiteY12" fmla="*/ 1792521 h 6858000"/>
              <a:gd name="connsiteX13" fmla="*/ 6304967 w 9403920"/>
              <a:gd name="connsiteY13" fmla="*/ 1 h 6858000"/>
              <a:gd name="connsiteX14" fmla="*/ 6311485 w 9403920"/>
              <a:gd name="connsiteY14" fmla="*/ 1 h 6858000"/>
              <a:gd name="connsiteX15" fmla="*/ 6311486 w 9403920"/>
              <a:gd name="connsiteY15" fmla="*/ 0 h 6858000"/>
              <a:gd name="connsiteX0" fmla="*/ 6311486 w 9403920"/>
              <a:gd name="connsiteY0" fmla="*/ 0 h 6858000"/>
              <a:gd name="connsiteX1" fmla="*/ 9403920 w 9403920"/>
              <a:gd name="connsiteY1" fmla="*/ 1 h 6858000"/>
              <a:gd name="connsiteX2" fmla="*/ 9403920 w 9403920"/>
              <a:gd name="connsiteY2" fmla="*/ 6858000 h 6858000"/>
              <a:gd name="connsiteX3" fmla="*/ 6787053 w 9403920"/>
              <a:gd name="connsiteY3" fmla="*/ 6858000 h 6858000"/>
              <a:gd name="connsiteX4" fmla="*/ 6787053 w 9403920"/>
              <a:gd name="connsiteY4" fmla="*/ 6857999 h 6858000"/>
              <a:gd name="connsiteX5" fmla="*/ 2530229 w 9403920"/>
              <a:gd name="connsiteY5" fmla="*/ 6857999 h 6858000"/>
              <a:gd name="connsiteX6" fmla="*/ 2530228 w 9403920"/>
              <a:gd name="connsiteY6" fmla="*/ 6858000 h 6858000"/>
              <a:gd name="connsiteX7" fmla="*/ 300893 w 9403920"/>
              <a:gd name="connsiteY7" fmla="*/ 6858000 h 6858000"/>
              <a:gd name="connsiteX8" fmla="*/ 300894 w 9403920"/>
              <a:gd name="connsiteY8" fmla="*/ 6857999 h 6858000"/>
              <a:gd name="connsiteX9" fmla="*/ 0 w 9403920"/>
              <a:gd name="connsiteY9" fmla="*/ 6857999 h 6858000"/>
              <a:gd name="connsiteX10" fmla="*/ 300896 w 9403920"/>
              <a:gd name="connsiteY10" fmla="*/ 6857997 h 6858000"/>
              <a:gd name="connsiteX11" fmla="*/ 4740458 w 9403920"/>
              <a:gd name="connsiteY11" fmla="*/ 1792521 h 6858000"/>
              <a:gd name="connsiteX12" fmla="*/ 6304967 w 9403920"/>
              <a:gd name="connsiteY12" fmla="*/ 1 h 6858000"/>
              <a:gd name="connsiteX13" fmla="*/ 6311485 w 9403920"/>
              <a:gd name="connsiteY13" fmla="*/ 1 h 6858000"/>
              <a:gd name="connsiteX14" fmla="*/ 6311486 w 9403920"/>
              <a:gd name="connsiteY14" fmla="*/ 0 h 6858000"/>
              <a:gd name="connsiteX0" fmla="*/ 6311486 w 9403920"/>
              <a:gd name="connsiteY0" fmla="*/ 0 h 6858000"/>
              <a:gd name="connsiteX1" fmla="*/ 9403920 w 9403920"/>
              <a:gd name="connsiteY1" fmla="*/ 1 h 6858000"/>
              <a:gd name="connsiteX2" fmla="*/ 9403920 w 9403920"/>
              <a:gd name="connsiteY2" fmla="*/ 6858000 h 6858000"/>
              <a:gd name="connsiteX3" fmla="*/ 6787053 w 9403920"/>
              <a:gd name="connsiteY3" fmla="*/ 6858000 h 6858000"/>
              <a:gd name="connsiteX4" fmla="*/ 6787053 w 9403920"/>
              <a:gd name="connsiteY4" fmla="*/ 6857999 h 6858000"/>
              <a:gd name="connsiteX5" fmla="*/ 2530229 w 9403920"/>
              <a:gd name="connsiteY5" fmla="*/ 6857999 h 6858000"/>
              <a:gd name="connsiteX6" fmla="*/ 2530228 w 9403920"/>
              <a:gd name="connsiteY6" fmla="*/ 6858000 h 6858000"/>
              <a:gd name="connsiteX7" fmla="*/ 300893 w 9403920"/>
              <a:gd name="connsiteY7" fmla="*/ 6858000 h 6858000"/>
              <a:gd name="connsiteX8" fmla="*/ 300894 w 9403920"/>
              <a:gd name="connsiteY8" fmla="*/ 6857999 h 6858000"/>
              <a:gd name="connsiteX9" fmla="*/ 0 w 9403920"/>
              <a:gd name="connsiteY9" fmla="*/ 6857999 h 6858000"/>
              <a:gd name="connsiteX10" fmla="*/ 300896 w 9403920"/>
              <a:gd name="connsiteY10" fmla="*/ 6857997 h 6858000"/>
              <a:gd name="connsiteX11" fmla="*/ 6304967 w 9403920"/>
              <a:gd name="connsiteY11" fmla="*/ 1 h 6858000"/>
              <a:gd name="connsiteX12" fmla="*/ 6311485 w 9403920"/>
              <a:gd name="connsiteY12" fmla="*/ 1 h 6858000"/>
              <a:gd name="connsiteX13" fmla="*/ 6311486 w 9403920"/>
              <a:gd name="connsiteY13" fmla="*/ 0 h 6858000"/>
              <a:gd name="connsiteX0" fmla="*/ 6010593 w 9103027"/>
              <a:gd name="connsiteY0" fmla="*/ 0 h 6858000"/>
              <a:gd name="connsiteX1" fmla="*/ 9103027 w 9103027"/>
              <a:gd name="connsiteY1" fmla="*/ 1 h 6858000"/>
              <a:gd name="connsiteX2" fmla="*/ 9103027 w 9103027"/>
              <a:gd name="connsiteY2" fmla="*/ 6858000 h 6858000"/>
              <a:gd name="connsiteX3" fmla="*/ 6486160 w 9103027"/>
              <a:gd name="connsiteY3" fmla="*/ 6858000 h 6858000"/>
              <a:gd name="connsiteX4" fmla="*/ 6486160 w 9103027"/>
              <a:gd name="connsiteY4" fmla="*/ 6857999 h 6858000"/>
              <a:gd name="connsiteX5" fmla="*/ 2229336 w 9103027"/>
              <a:gd name="connsiteY5" fmla="*/ 6857999 h 6858000"/>
              <a:gd name="connsiteX6" fmla="*/ 2229335 w 9103027"/>
              <a:gd name="connsiteY6" fmla="*/ 6858000 h 6858000"/>
              <a:gd name="connsiteX7" fmla="*/ 0 w 9103027"/>
              <a:gd name="connsiteY7" fmla="*/ 6858000 h 6858000"/>
              <a:gd name="connsiteX8" fmla="*/ 1 w 9103027"/>
              <a:gd name="connsiteY8" fmla="*/ 6857999 h 6858000"/>
              <a:gd name="connsiteX9" fmla="*/ 3 w 9103027"/>
              <a:gd name="connsiteY9" fmla="*/ 6857997 h 6858000"/>
              <a:gd name="connsiteX10" fmla="*/ 6004074 w 9103027"/>
              <a:gd name="connsiteY10" fmla="*/ 1 h 6858000"/>
              <a:gd name="connsiteX11" fmla="*/ 6010592 w 9103027"/>
              <a:gd name="connsiteY11" fmla="*/ 1 h 6858000"/>
              <a:gd name="connsiteX12" fmla="*/ 6010593 w 9103027"/>
              <a:gd name="connsiteY12" fmla="*/ 0 h 6858000"/>
              <a:gd name="connsiteX0" fmla="*/ 6010593 w 9103027"/>
              <a:gd name="connsiteY0" fmla="*/ 0 h 6858000"/>
              <a:gd name="connsiteX1" fmla="*/ 9103027 w 9103027"/>
              <a:gd name="connsiteY1" fmla="*/ 1 h 6858000"/>
              <a:gd name="connsiteX2" fmla="*/ 9103027 w 9103027"/>
              <a:gd name="connsiteY2" fmla="*/ 6858000 h 6858000"/>
              <a:gd name="connsiteX3" fmla="*/ 6486160 w 9103027"/>
              <a:gd name="connsiteY3" fmla="*/ 6858000 h 6858000"/>
              <a:gd name="connsiteX4" fmla="*/ 6486160 w 9103027"/>
              <a:gd name="connsiteY4" fmla="*/ 6857999 h 6858000"/>
              <a:gd name="connsiteX5" fmla="*/ 2229336 w 9103027"/>
              <a:gd name="connsiteY5" fmla="*/ 6857999 h 6858000"/>
              <a:gd name="connsiteX6" fmla="*/ 0 w 9103027"/>
              <a:gd name="connsiteY6" fmla="*/ 6858000 h 6858000"/>
              <a:gd name="connsiteX7" fmla="*/ 1 w 9103027"/>
              <a:gd name="connsiteY7" fmla="*/ 6857999 h 6858000"/>
              <a:gd name="connsiteX8" fmla="*/ 3 w 9103027"/>
              <a:gd name="connsiteY8" fmla="*/ 6857997 h 6858000"/>
              <a:gd name="connsiteX9" fmla="*/ 6004074 w 9103027"/>
              <a:gd name="connsiteY9" fmla="*/ 1 h 6858000"/>
              <a:gd name="connsiteX10" fmla="*/ 6010592 w 9103027"/>
              <a:gd name="connsiteY10" fmla="*/ 1 h 6858000"/>
              <a:gd name="connsiteX11" fmla="*/ 6010593 w 9103027"/>
              <a:gd name="connsiteY11" fmla="*/ 0 h 6858000"/>
              <a:gd name="connsiteX0" fmla="*/ 6010593 w 9103027"/>
              <a:gd name="connsiteY0" fmla="*/ 0 h 6858000"/>
              <a:gd name="connsiteX1" fmla="*/ 9103027 w 9103027"/>
              <a:gd name="connsiteY1" fmla="*/ 1 h 6858000"/>
              <a:gd name="connsiteX2" fmla="*/ 9103027 w 9103027"/>
              <a:gd name="connsiteY2" fmla="*/ 6858000 h 6858000"/>
              <a:gd name="connsiteX3" fmla="*/ 6486160 w 9103027"/>
              <a:gd name="connsiteY3" fmla="*/ 6858000 h 6858000"/>
              <a:gd name="connsiteX4" fmla="*/ 2229336 w 9103027"/>
              <a:gd name="connsiteY4" fmla="*/ 6857999 h 6858000"/>
              <a:gd name="connsiteX5" fmla="*/ 0 w 9103027"/>
              <a:gd name="connsiteY5" fmla="*/ 6858000 h 6858000"/>
              <a:gd name="connsiteX6" fmla="*/ 1 w 9103027"/>
              <a:gd name="connsiteY6" fmla="*/ 6857999 h 6858000"/>
              <a:gd name="connsiteX7" fmla="*/ 3 w 9103027"/>
              <a:gd name="connsiteY7" fmla="*/ 6857997 h 6858000"/>
              <a:gd name="connsiteX8" fmla="*/ 6004074 w 9103027"/>
              <a:gd name="connsiteY8" fmla="*/ 1 h 6858000"/>
              <a:gd name="connsiteX9" fmla="*/ 6010592 w 9103027"/>
              <a:gd name="connsiteY9" fmla="*/ 1 h 6858000"/>
              <a:gd name="connsiteX10" fmla="*/ 6010593 w 9103027"/>
              <a:gd name="connsiteY10" fmla="*/ 0 h 6858000"/>
              <a:gd name="connsiteX0" fmla="*/ 6010593 w 9103027"/>
              <a:gd name="connsiteY0" fmla="*/ 0 h 6858000"/>
              <a:gd name="connsiteX1" fmla="*/ 9103027 w 9103027"/>
              <a:gd name="connsiteY1" fmla="*/ 1 h 6858000"/>
              <a:gd name="connsiteX2" fmla="*/ 9103027 w 9103027"/>
              <a:gd name="connsiteY2" fmla="*/ 6858000 h 6858000"/>
              <a:gd name="connsiteX3" fmla="*/ 2229336 w 9103027"/>
              <a:gd name="connsiteY3" fmla="*/ 6857999 h 6858000"/>
              <a:gd name="connsiteX4" fmla="*/ 0 w 9103027"/>
              <a:gd name="connsiteY4" fmla="*/ 6858000 h 6858000"/>
              <a:gd name="connsiteX5" fmla="*/ 1 w 9103027"/>
              <a:gd name="connsiteY5" fmla="*/ 6857999 h 6858000"/>
              <a:gd name="connsiteX6" fmla="*/ 3 w 9103027"/>
              <a:gd name="connsiteY6" fmla="*/ 6857997 h 6858000"/>
              <a:gd name="connsiteX7" fmla="*/ 6004074 w 9103027"/>
              <a:gd name="connsiteY7" fmla="*/ 1 h 6858000"/>
              <a:gd name="connsiteX8" fmla="*/ 6010592 w 9103027"/>
              <a:gd name="connsiteY8" fmla="*/ 1 h 6858000"/>
              <a:gd name="connsiteX9" fmla="*/ 6010593 w 9103027"/>
              <a:gd name="connsiteY9" fmla="*/ 0 h 6858000"/>
              <a:gd name="connsiteX0" fmla="*/ 6010593 w 9103027"/>
              <a:gd name="connsiteY0" fmla="*/ 0 h 6858000"/>
              <a:gd name="connsiteX1" fmla="*/ 9103027 w 9103027"/>
              <a:gd name="connsiteY1" fmla="*/ 1 h 6858000"/>
              <a:gd name="connsiteX2" fmla="*/ 9103027 w 9103027"/>
              <a:gd name="connsiteY2" fmla="*/ 6858000 h 6858000"/>
              <a:gd name="connsiteX3" fmla="*/ 0 w 9103027"/>
              <a:gd name="connsiteY3" fmla="*/ 6858000 h 6858000"/>
              <a:gd name="connsiteX4" fmla="*/ 1 w 9103027"/>
              <a:gd name="connsiteY4" fmla="*/ 6857999 h 6858000"/>
              <a:gd name="connsiteX5" fmla="*/ 3 w 9103027"/>
              <a:gd name="connsiteY5" fmla="*/ 6857997 h 6858000"/>
              <a:gd name="connsiteX6" fmla="*/ 6004074 w 9103027"/>
              <a:gd name="connsiteY6" fmla="*/ 1 h 6858000"/>
              <a:gd name="connsiteX7" fmla="*/ 6010592 w 9103027"/>
              <a:gd name="connsiteY7" fmla="*/ 1 h 6858000"/>
              <a:gd name="connsiteX8" fmla="*/ 6010593 w 9103027"/>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03027" h="6858000">
                <a:moveTo>
                  <a:pt x="6010593" y="0"/>
                </a:moveTo>
                <a:lnTo>
                  <a:pt x="9103027" y="1"/>
                </a:lnTo>
                <a:lnTo>
                  <a:pt x="9103027" y="6858000"/>
                </a:lnTo>
                <a:lnTo>
                  <a:pt x="0" y="6858000"/>
                </a:lnTo>
                <a:lnTo>
                  <a:pt x="1" y="6857999"/>
                </a:lnTo>
                <a:lnTo>
                  <a:pt x="3" y="6857997"/>
                </a:lnTo>
                <a:lnTo>
                  <a:pt x="6004074" y="1"/>
                </a:lnTo>
                <a:lnTo>
                  <a:pt x="6010592" y="1"/>
                </a:lnTo>
                <a:lnTo>
                  <a:pt x="6010593"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Content Placeholder 4" descr="A screenshot of a video game&#10;&#10;Description automatically generated">
            <a:extLst>
              <a:ext uri="{FF2B5EF4-FFF2-40B4-BE49-F238E27FC236}">
                <a16:creationId xmlns:a16="http://schemas.microsoft.com/office/drawing/2014/main" id="{ACA52E6A-2BE4-EA77-0015-FA1372D1EF9F}"/>
              </a:ext>
            </a:extLst>
          </p:cNvPr>
          <p:cNvPicPr>
            <a:picLocks noGrp="1" noChangeAspect="1"/>
          </p:cNvPicPr>
          <p:nvPr>
            <p:ph idx="1"/>
          </p:nvPr>
        </p:nvPicPr>
        <p:blipFill rotWithShape="1">
          <a:blip r:embed="rId2">
            <a:alphaModFix/>
          </a:blip>
          <a:srcRect l="697" r="24643"/>
          <a:stretch/>
        </p:blipFill>
        <p:spPr>
          <a:xfrm>
            <a:off x="20" y="10"/>
            <a:ext cx="9102514" cy="6857990"/>
          </a:xfrm>
          <a:custGeom>
            <a:avLst/>
            <a:gdLst/>
            <a:ahLst/>
            <a:cxnLst/>
            <a:rect l="l" t="t" r="r" b="b"/>
            <a:pathLst>
              <a:path w="9102534" h="6858000">
                <a:moveTo>
                  <a:pt x="0" y="0"/>
                </a:moveTo>
                <a:lnTo>
                  <a:pt x="9102534" y="0"/>
                </a:lnTo>
                <a:lnTo>
                  <a:pt x="9102532" y="2"/>
                </a:lnTo>
                <a:cubicBezTo>
                  <a:pt x="9102532" y="3"/>
                  <a:pt x="9102531" y="3"/>
                  <a:pt x="9102531" y="4"/>
                </a:cubicBezTo>
                <a:lnTo>
                  <a:pt x="3091942" y="6858000"/>
                </a:lnTo>
                <a:lnTo>
                  <a:pt x="0" y="6858000"/>
                </a:lnTo>
                <a:close/>
              </a:path>
            </a:pathLst>
          </a:custGeom>
        </p:spPr>
      </p:pic>
      <p:sp>
        <p:nvSpPr>
          <p:cNvPr id="21" name="Freeform: Shape 20">
            <a:extLst>
              <a:ext uri="{FF2B5EF4-FFF2-40B4-BE49-F238E27FC236}">
                <a16:creationId xmlns:a16="http://schemas.microsoft.com/office/drawing/2014/main" id="{BFB227E1-F100-4CF9-9797-1E2001BBE2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885325" cy="6858000"/>
          </a:xfrm>
          <a:custGeom>
            <a:avLst/>
            <a:gdLst>
              <a:gd name="connsiteX0" fmla="*/ 4456883 w 6885325"/>
              <a:gd name="connsiteY0" fmla="*/ 6858000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4456884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5 w 6885325"/>
              <a:gd name="connsiteY6"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5 w 6885325"/>
              <a:gd name="connsiteY5"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6857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5325" h="6858000">
                <a:moveTo>
                  <a:pt x="6885325" y="6857999"/>
                </a:moveTo>
                <a:lnTo>
                  <a:pt x="0" y="6858000"/>
                </a:lnTo>
                <a:lnTo>
                  <a:pt x="6010592" y="0"/>
                </a:lnTo>
                <a:lnTo>
                  <a:pt x="6885325" y="0"/>
                </a:lnTo>
                <a:lnTo>
                  <a:pt x="6885325" y="6857999"/>
                </a:lnTo>
                <a:close/>
              </a:path>
            </a:pathLst>
          </a:custGeom>
          <a:solidFill>
            <a:srgbClr val="000000">
              <a:alpha val="6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Box 5">
            <a:extLst>
              <a:ext uri="{FF2B5EF4-FFF2-40B4-BE49-F238E27FC236}">
                <a16:creationId xmlns:a16="http://schemas.microsoft.com/office/drawing/2014/main" id="{B1282F6E-EA8D-CF65-D2F3-10FF9365C565}"/>
              </a:ext>
            </a:extLst>
          </p:cNvPr>
          <p:cNvSpPr txBox="1"/>
          <p:nvPr/>
        </p:nvSpPr>
        <p:spPr>
          <a:xfrm>
            <a:off x="7152967" y="2227012"/>
            <a:ext cx="4513007" cy="3487988"/>
          </a:xfrm>
          <a:prstGeom prst="rect">
            <a:avLst/>
          </a:prstGeom>
        </p:spPr>
        <p:txBody>
          <a:bodyPr vert="horz" lIns="91440" tIns="45720" rIns="91440" bIns="45720" rtlCol="0" anchor="b">
            <a:normAutofit/>
          </a:bodyPr>
          <a:lstStyle/>
          <a:p>
            <a:pPr algn="r">
              <a:lnSpc>
                <a:spcPct val="120000"/>
              </a:lnSpc>
              <a:spcAft>
                <a:spcPts val="600"/>
              </a:spcAft>
            </a:pPr>
            <a:r>
              <a:rPr lang="en-US" b="0" i="0" dirty="0">
                <a:effectLst/>
              </a:rPr>
              <a:t>In "PlayerUnknown's Battlegrounds" (PUBG), "Winner Winner Chicken Dinner" is a phrase that appears on the screen when a player or team emerges as the victor in a match. It signifies that you've won the game and is a celebratory message. The term has become an iconic catchphrase associated with PUBG's success and the ultimate goal of being the last player or team standing.</a:t>
            </a:r>
            <a:endParaRPr lang="en-US" dirty="0"/>
          </a:p>
        </p:txBody>
      </p:sp>
      <p:cxnSp>
        <p:nvCxnSpPr>
          <p:cNvPr id="23" name="Straight Connector 22">
            <a:extLst>
              <a:ext uri="{FF2B5EF4-FFF2-40B4-BE49-F238E27FC236}">
                <a16:creationId xmlns:a16="http://schemas.microsoft.com/office/drawing/2014/main" id="{A06758A3-C4A6-479A-8755-3BEC6314294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0361F6B-40DE-1CB8-2D40-AB708AD86A6E}"/>
              </a:ext>
            </a:extLst>
          </p:cNvPr>
          <p:cNvSpPr txBox="1"/>
          <p:nvPr/>
        </p:nvSpPr>
        <p:spPr>
          <a:xfrm>
            <a:off x="8369262" y="1519089"/>
            <a:ext cx="2625213" cy="646331"/>
          </a:xfrm>
          <a:prstGeom prst="rect">
            <a:avLst/>
          </a:prstGeom>
          <a:noFill/>
        </p:spPr>
        <p:txBody>
          <a:bodyPr wrap="square" rtlCol="0">
            <a:spAutoFit/>
          </a:bodyPr>
          <a:lstStyle/>
          <a:p>
            <a:r>
              <a:rPr lang="en-US" sz="3600" b="1" dirty="0"/>
              <a:t>WINNER</a:t>
            </a:r>
          </a:p>
        </p:txBody>
      </p:sp>
    </p:spTree>
    <p:extLst>
      <p:ext uri="{BB962C8B-B14F-4D97-AF65-F5344CB8AC3E}">
        <p14:creationId xmlns:p14="http://schemas.microsoft.com/office/powerpoint/2010/main" val="3507329275"/>
      </p:ext>
    </p:extLst>
  </p:cSld>
  <p:clrMapOvr>
    <a:masterClrMapping/>
  </p:clrMapOvr>
</p:sld>
</file>

<file path=ppt/theme/theme1.xml><?xml version="1.0" encoding="utf-8"?>
<a:theme xmlns:a="http://schemas.openxmlformats.org/drawingml/2006/main" name="RegattaVTI">
  <a:themeElements>
    <a:clrScheme name="Regatta Yellow">
      <a:dk1>
        <a:sysClr val="windowText" lastClr="000000"/>
      </a:dk1>
      <a:lt1>
        <a:sysClr val="window" lastClr="FFFFFF"/>
      </a:lt1>
      <a:dk2>
        <a:srgbClr val="181C30"/>
      </a:dk2>
      <a:lt2>
        <a:srgbClr val="C8E1F4"/>
      </a:lt2>
      <a:accent1>
        <a:srgbClr val="217ED3"/>
      </a:accent1>
      <a:accent2>
        <a:srgbClr val="B92525"/>
      </a:accent2>
      <a:accent3>
        <a:srgbClr val="18558C"/>
      </a:accent3>
      <a:accent4>
        <a:srgbClr val="1D8B35"/>
      </a:accent4>
      <a:accent5>
        <a:srgbClr val="EA75AA"/>
      </a:accent5>
      <a:accent6>
        <a:srgbClr val="F5A700"/>
      </a:accent6>
      <a:hlink>
        <a:srgbClr val="DB0000"/>
      </a:hlink>
      <a:folHlink>
        <a:srgbClr val="066BB6"/>
      </a:folHlink>
    </a:clrScheme>
    <a:fontScheme name="Walbaum Display">
      <a:majorFont>
        <a:latin typeface="Walbaum Display"/>
        <a:ea typeface=""/>
        <a:cs typeface=""/>
      </a:majorFont>
      <a:minorFont>
        <a:latin typeface="Walbaum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gattaVTI" id="{FFC3BCE5-6357-41D1-8E67-3F85B69D7E86}" vid="{893A6374-FE17-48E5-8B62-678C1B11AA1B}"/>
    </a:ext>
  </a:extLst>
</a:theme>
</file>

<file path=docProps/app.xml><?xml version="1.0" encoding="utf-8"?>
<Properties xmlns="http://schemas.openxmlformats.org/officeDocument/2006/extended-properties" xmlns:vt="http://schemas.openxmlformats.org/officeDocument/2006/docPropsVTypes">
  <TotalTime>393</TotalTime>
  <Words>1333</Words>
  <Application>Microsoft Macintosh PowerPoint</Application>
  <PresentationFormat>Widescreen</PresentationFormat>
  <Paragraphs>69</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Söhne</vt:lpstr>
      <vt:lpstr>Walbaum Display</vt:lpstr>
      <vt:lpstr>RegattaVTI</vt:lpstr>
      <vt:lpstr>mDEV1003 ASSIGNMENT-1 Storyboard</vt:lpstr>
      <vt:lpstr>OVERVIEW</vt:lpstr>
      <vt:lpstr>General  Rules</vt:lpstr>
      <vt:lpstr>General Rules</vt:lpstr>
      <vt:lpstr>General Rules</vt:lpstr>
      <vt:lpstr>Parachuting</vt:lpstr>
      <vt:lpstr>Looting: In PUBG, looting is a critical phase where players search for weapons, ammunition, armor, and other supplies immediately after landing. It's a race to equip yourself for combat and survival in the intense battle that follows.</vt:lpstr>
      <vt:lpstr>Combat in PUBG:</vt:lpstr>
      <vt:lpstr>PowerPoint Presentation</vt:lpstr>
      <vt:lpstr>ENVIRONMENT (ERANGEL MAP)</vt:lpstr>
      <vt:lpstr>PowerPoint Presentation</vt:lpstr>
      <vt:lpstr>PowerPoint Presentation</vt:lpstr>
      <vt:lpstr>PowerPoint Presentation</vt:lpstr>
      <vt:lpstr>PowerPoint Presentation</vt:lpstr>
      <vt:lpstr>Character CUSTOMIZATION</vt:lpstr>
      <vt:lpstr>Gender Selection: Depending on the version of PUBG, players may have the choice to select their character's gender, allowing for further personalization.  Accessories: Customize your character with accessories like glasses, hats, helmets, masks, and backpacks.  Emotes: Equip your character with emotes that allow you to express various emotions or actions during matches, such as dancing or waving.  Limited-Time and Event Skins: Participate in in-game events or purchase limited-time skins and cosmetics to stand out with unique items. </vt:lpstr>
      <vt:lpstr>Outfit Sets: Some outfits are sold as complete sets, ensuring a coordinated and stylish look for your character.  Crate Openings: Obtain customization items by opening crates obtained through in-game progression or purchases.  Customization Progression: As you play more matches and complete missions, you'll unlock additional customization options, encouraging ongoing engagement.  Community Market: Depending on the version, you may have access to a community market where you can buy and sell cosmetics with other players.  .       </vt:lpstr>
      <vt:lpstr>Seasonal Themes: PUBG often introduces seasonal themes with unique customization items, aligning with real-world events or holidays.  Preview Feature: Most versions offer a preview option to see how your character will look with selected customization items before applying them.  Stat Tracking: Certain cosmetics may track in-game statistics or milestones, showcasing your achievements to others.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mDEV1003 ASSIGNMENT-1</dc:title>
  <dc:creator>Gurwinder Singh Gurwinder Singh</dc:creator>
  <cp:lastModifiedBy>Gurwinder Singh Gurwinder Singh</cp:lastModifiedBy>
  <cp:revision>2</cp:revision>
  <dcterms:created xsi:type="dcterms:W3CDTF">2023-09-17T14:41:24Z</dcterms:created>
  <dcterms:modified xsi:type="dcterms:W3CDTF">2023-09-18T23:15:35Z</dcterms:modified>
</cp:coreProperties>
</file>